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Lst>
  <p:sldSz cy="5143500" cx="9144000"/>
  <p:notesSz cx="6858000" cy="9144000"/>
  <p:embeddedFontLst>
    <p:embeddedFont>
      <p:font typeface="Josefin Slab"/>
      <p:regular r:id="rId67"/>
      <p:bold r:id="rId68"/>
      <p:italic r:id="rId69"/>
      <p:boldItalic r:id="rId70"/>
    </p:embeddedFont>
    <p:embeddedFont>
      <p:font typeface="Roboto"/>
      <p:regular r:id="rId71"/>
      <p:bold r:id="rId72"/>
      <p:italic r:id="rId73"/>
      <p:boldItalic r:id="rId74"/>
    </p:embeddedFont>
    <p:embeddedFont>
      <p:font typeface="Righteous"/>
      <p:regular r:id="rId75"/>
    </p:embeddedFont>
    <p:embeddedFont>
      <p:font typeface="Pacifico"/>
      <p:regular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7.xml"/><Relationship Id="rId75" Type="http://schemas.openxmlformats.org/officeDocument/2006/relationships/font" Target="fonts/Righteous-regular.fntdata"/><Relationship Id="rId30" Type="http://schemas.openxmlformats.org/officeDocument/2006/relationships/slide" Target="slides/slide26.xml"/><Relationship Id="rId74" Type="http://schemas.openxmlformats.org/officeDocument/2006/relationships/font" Target="fonts/Roboto-boldItalic.fntdata"/><Relationship Id="rId33" Type="http://schemas.openxmlformats.org/officeDocument/2006/relationships/slide" Target="slides/slide29.xml"/><Relationship Id="rId32" Type="http://schemas.openxmlformats.org/officeDocument/2006/relationships/slide" Target="slides/slide28.xml"/><Relationship Id="rId76" Type="http://schemas.openxmlformats.org/officeDocument/2006/relationships/font" Target="fonts/Pacifico-regular.fntdata"/><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Roboto-regular.fntdata"/><Relationship Id="rId70" Type="http://schemas.openxmlformats.org/officeDocument/2006/relationships/font" Target="fonts/JosefinSlab-bold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font" Target="fonts/JosefinSlab-bold.fntdata"/><Relationship Id="rId23" Type="http://schemas.openxmlformats.org/officeDocument/2006/relationships/slide" Target="slides/slide19.xml"/><Relationship Id="rId67" Type="http://schemas.openxmlformats.org/officeDocument/2006/relationships/font" Target="fonts/JosefinSlab-regular.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JosefinSlab-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8" name="Shape 2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1" name="Shape 2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3" name="Shape 2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Shape 3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1" name="Shape 3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0" name="Shape 3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2" name="Shape 3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Shape 3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9" name="Shape 3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Shape 3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8" name="Shape 3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3" name="Shape 3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8" name="Shape 3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Shape 3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6" name="Shape 3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Shape 4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3" name="Shape 4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Shape 4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0" name="Shape 4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7" name="Shape 4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Shape 4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3" name="Shape 4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Shape 4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9" name="Shape 42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 name="Shape 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Shape 4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4" name="Shape 4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Shape 4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2" name="Shape 4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Shape 4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7" name="Shape 4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Shape 4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5" name="Shape 4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0" name="Shape 4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Shape 4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8" name="Shape 4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Shape 4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6" name="Shape 4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Shape 4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2" name="Shape 4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Shape 4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8" name="Shape 4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Shape 4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9" name="Shape 4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Shape 5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7" name="Shape 5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Shape 5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6" name="Shape 5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Shape 5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1" name="Shape 5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Shape 5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9" name="Shape 52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Shape 5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7" name="Shape 5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Shape 5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2" name="Shape 5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Shape 5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9" name="Shape 5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Shape 5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7" name="Shape 5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Shape 5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7" name="Shape 5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Shape 5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2" name="Shape 5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Shape 5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7" name="Shape 5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Shape 5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6" name="Shape 5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Shape 5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4" name="Shape 5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p:bg>
      <p:bgPr>
        <a:solidFill>
          <a:srgbClr val="FFFFFF"/>
        </a:solidFill>
      </p:bgPr>
    </p:bg>
    <p:spTree>
      <p:nvGrpSpPr>
        <p:cNvPr id="50" name="Shape 50"/>
        <p:cNvGrpSpPr/>
        <p:nvPr/>
      </p:nvGrpSpPr>
      <p:grpSpPr>
        <a:xfrm>
          <a:off x="0" y="0"/>
          <a:ext cx="0" cy="0"/>
          <a:chOff x="0" y="0"/>
          <a:chExt cx="0" cy="0"/>
        </a:xfrm>
      </p:grpSpPr>
      <p:sp>
        <p:nvSpPr>
          <p:cNvPr id="51" name="Shape 51"/>
          <p:cNvSpPr/>
          <p:nvPr/>
        </p:nvSpPr>
        <p:spPr>
          <a:xfrm>
            <a:off x="0" y="0"/>
            <a:ext cx="9144000" cy="5143500"/>
          </a:xfrm>
          <a:prstGeom prst="rect">
            <a:avLst/>
          </a:prstGeom>
          <a:solidFill>
            <a:srgbClr val="07376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 name="Shape 52"/>
          <p:cNvSpPr/>
          <p:nvPr/>
        </p:nvSpPr>
        <p:spPr>
          <a:xfrm>
            <a:off x="0" y="0"/>
            <a:ext cx="9144000" cy="39801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 name="Shape 53"/>
          <p:cNvSpPr txBox="1"/>
          <p:nvPr>
            <p:ph type="title"/>
          </p:nvPr>
        </p:nvSpPr>
        <p:spPr>
          <a:xfrm>
            <a:off x="838350" y="4094725"/>
            <a:ext cx="7467300" cy="962100"/>
          </a:xfrm>
          <a:prstGeom prst="rect">
            <a:avLst/>
          </a:prstGeom>
          <a:noFill/>
        </p:spPr>
        <p:txBody>
          <a:bodyPr anchorCtr="0" anchor="ctr" bIns="91425" lIns="91425" spcFirstLastPara="1" rIns="91425" wrap="square" tIns="91425"/>
          <a:lstStyle>
            <a:lvl1pPr lvl="0" algn="ctr">
              <a:lnSpc>
                <a:spcPct val="100000"/>
              </a:lnSpc>
              <a:spcBef>
                <a:spcPts val="0"/>
              </a:spcBef>
              <a:spcAft>
                <a:spcPts val="0"/>
              </a:spcAft>
              <a:buClr>
                <a:schemeClr val="dk1"/>
              </a:buClr>
              <a:buSzPts val="3200"/>
              <a:buNone/>
              <a:defRPr sz="3200">
                <a:solidFill>
                  <a:srgbClr val="7C96AD"/>
                </a:solidFill>
              </a:defRPr>
            </a:lvl1pPr>
            <a:lvl2pPr lvl="1" algn="ctr">
              <a:lnSpc>
                <a:spcPct val="100000"/>
              </a:lnSpc>
              <a:spcBef>
                <a:spcPts val="0"/>
              </a:spcBef>
              <a:spcAft>
                <a:spcPts val="0"/>
              </a:spcAft>
              <a:buClr>
                <a:schemeClr val="dk1"/>
              </a:buClr>
              <a:buSzPts val="3200"/>
              <a:buNone/>
              <a:defRPr sz="3200">
                <a:solidFill>
                  <a:srgbClr val="7C96AD"/>
                </a:solidFill>
              </a:defRPr>
            </a:lvl2pPr>
            <a:lvl3pPr lvl="2" algn="ctr">
              <a:lnSpc>
                <a:spcPct val="100000"/>
              </a:lnSpc>
              <a:spcBef>
                <a:spcPts val="0"/>
              </a:spcBef>
              <a:spcAft>
                <a:spcPts val="0"/>
              </a:spcAft>
              <a:buClr>
                <a:schemeClr val="dk1"/>
              </a:buClr>
              <a:buSzPts val="3200"/>
              <a:buNone/>
              <a:defRPr sz="3200">
                <a:solidFill>
                  <a:srgbClr val="7C96AD"/>
                </a:solidFill>
              </a:defRPr>
            </a:lvl3pPr>
            <a:lvl4pPr lvl="3" algn="ctr">
              <a:lnSpc>
                <a:spcPct val="100000"/>
              </a:lnSpc>
              <a:spcBef>
                <a:spcPts val="0"/>
              </a:spcBef>
              <a:spcAft>
                <a:spcPts val="0"/>
              </a:spcAft>
              <a:buClr>
                <a:schemeClr val="dk1"/>
              </a:buClr>
              <a:buSzPts val="3200"/>
              <a:buNone/>
              <a:defRPr sz="3200">
                <a:solidFill>
                  <a:srgbClr val="7C96AD"/>
                </a:solidFill>
              </a:defRPr>
            </a:lvl4pPr>
            <a:lvl5pPr lvl="4" algn="ctr">
              <a:lnSpc>
                <a:spcPct val="100000"/>
              </a:lnSpc>
              <a:spcBef>
                <a:spcPts val="0"/>
              </a:spcBef>
              <a:spcAft>
                <a:spcPts val="0"/>
              </a:spcAft>
              <a:buClr>
                <a:schemeClr val="dk1"/>
              </a:buClr>
              <a:buSzPts val="3200"/>
              <a:buNone/>
              <a:defRPr sz="3200">
                <a:solidFill>
                  <a:srgbClr val="7C96AD"/>
                </a:solidFill>
              </a:defRPr>
            </a:lvl5pPr>
            <a:lvl6pPr lvl="5" algn="ctr">
              <a:lnSpc>
                <a:spcPct val="100000"/>
              </a:lnSpc>
              <a:spcBef>
                <a:spcPts val="0"/>
              </a:spcBef>
              <a:spcAft>
                <a:spcPts val="0"/>
              </a:spcAft>
              <a:buClr>
                <a:schemeClr val="dk1"/>
              </a:buClr>
              <a:buSzPts val="3200"/>
              <a:buNone/>
              <a:defRPr sz="3200">
                <a:solidFill>
                  <a:srgbClr val="7C96AD"/>
                </a:solidFill>
              </a:defRPr>
            </a:lvl6pPr>
            <a:lvl7pPr lvl="6" algn="ctr">
              <a:lnSpc>
                <a:spcPct val="100000"/>
              </a:lnSpc>
              <a:spcBef>
                <a:spcPts val="0"/>
              </a:spcBef>
              <a:spcAft>
                <a:spcPts val="0"/>
              </a:spcAft>
              <a:buClr>
                <a:schemeClr val="dk1"/>
              </a:buClr>
              <a:buSzPts val="3200"/>
              <a:buNone/>
              <a:defRPr sz="3200">
                <a:solidFill>
                  <a:srgbClr val="7C96AD"/>
                </a:solidFill>
              </a:defRPr>
            </a:lvl7pPr>
            <a:lvl8pPr lvl="7" algn="ctr">
              <a:lnSpc>
                <a:spcPct val="100000"/>
              </a:lnSpc>
              <a:spcBef>
                <a:spcPts val="0"/>
              </a:spcBef>
              <a:spcAft>
                <a:spcPts val="0"/>
              </a:spcAft>
              <a:buClr>
                <a:schemeClr val="dk1"/>
              </a:buClr>
              <a:buSzPts val="3200"/>
              <a:buNone/>
              <a:defRPr sz="3200">
                <a:solidFill>
                  <a:srgbClr val="7C96AD"/>
                </a:solidFill>
              </a:defRPr>
            </a:lvl8pPr>
            <a:lvl9pPr lvl="8" algn="ctr">
              <a:lnSpc>
                <a:spcPct val="100000"/>
              </a:lnSpc>
              <a:spcBef>
                <a:spcPts val="0"/>
              </a:spcBef>
              <a:spcAft>
                <a:spcPts val="0"/>
              </a:spcAft>
              <a:buClr>
                <a:schemeClr val="dk1"/>
              </a:buClr>
              <a:buSzPts val="3200"/>
              <a:buNone/>
              <a:defRPr sz="3200">
                <a:solidFill>
                  <a:srgbClr val="7C96AD"/>
                </a:solidFill>
              </a:defRPr>
            </a:lvl9pPr>
          </a:lstStyle>
          <a:p/>
        </p:txBody>
      </p:sp>
      <p:sp>
        <p:nvSpPr>
          <p:cNvPr id="54" name="Shape 5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p>
            <a:pPr indent="0" lvl="0" marL="0" algn="r">
              <a:lnSpc>
                <a:spcPct val="100000"/>
              </a:lnSpc>
              <a:spcBef>
                <a:spcPts val="0"/>
              </a:spcBef>
              <a:spcAft>
                <a:spcPts val="0"/>
              </a:spcAft>
              <a:buNone/>
            </a:pPr>
            <a:fld id="{00000000-1234-1234-1234-123412341234}" type="slidenum">
              <a:rPr lang="en" sz="1000">
                <a:solidFill>
                  <a:srgbClr val="7C96AD"/>
                </a:solidFill>
              </a:rPr>
              <a:t>‹#›</a:t>
            </a:fld>
            <a:endParaRPr sz="1000">
              <a:solidFill>
                <a:srgbClr val="7C96AD"/>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1">
    <p:bg>
      <p:bgPr>
        <a:solidFill>
          <a:srgbClr val="FFFFFF"/>
        </a:solidFill>
      </p:bgPr>
    </p:bg>
    <p:spTree>
      <p:nvGrpSpPr>
        <p:cNvPr id="55" name="Shape 55"/>
        <p:cNvGrpSpPr/>
        <p:nvPr/>
      </p:nvGrpSpPr>
      <p:grpSpPr>
        <a:xfrm>
          <a:off x="0" y="0"/>
          <a:ext cx="0" cy="0"/>
          <a:chOff x="0" y="0"/>
          <a:chExt cx="0" cy="0"/>
        </a:xfrm>
      </p:grpSpPr>
      <p:sp>
        <p:nvSpPr>
          <p:cNvPr id="56" name="Shape 56"/>
          <p:cNvSpPr/>
          <p:nvPr/>
        </p:nvSpPr>
        <p:spPr>
          <a:xfrm>
            <a:off x="0" y="0"/>
            <a:ext cx="9144000" cy="5143500"/>
          </a:xfrm>
          <a:prstGeom prst="rect">
            <a:avLst/>
          </a:prstGeom>
          <a:solidFill>
            <a:srgbClr val="07376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7" name="Shape 5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p>
            <a:pPr indent="0" lvl="0" marL="0" algn="r">
              <a:lnSpc>
                <a:spcPct val="100000"/>
              </a:lnSpc>
              <a:spcBef>
                <a:spcPts val="0"/>
              </a:spcBef>
              <a:spcAft>
                <a:spcPts val="0"/>
              </a:spcAft>
              <a:buNone/>
            </a:pPr>
            <a:fld id="{00000000-1234-1234-1234-123412341234}" type="slidenum">
              <a:rPr lang="en" sz="1000">
                <a:solidFill>
                  <a:srgbClr val="616161"/>
                </a:solidFill>
              </a:rPr>
              <a:t>‹#›</a:t>
            </a:fld>
            <a:endParaRPr sz="1000">
              <a:solidFill>
                <a:srgbClr val="61616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algn="r">
              <a:spcBef>
                <a:spcPts val="0"/>
              </a:spcBef>
              <a:spcAft>
                <a:spcPts val="0"/>
              </a:spcAft>
              <a:buNone/>
            </a:pPr>
            <a:fld id="{00000000-1234-1234-1234-123412341234}" type="slidenum">
              <a:rPr lang="en" sz="1000">
                <a:solidFill>
                  <a:schemeClr val="dk2"/>
                </a:solidFill>
              </a:rPr>
              <a:t>‹#›</a:t>
            </a:fld>
            <a:endParaRPr sz="1000">
              <a:solidFill>
                <a:schemeClr val="dk2"/>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youtube.com/watch?v=boK9z1hSasQ" TargetMode="Externa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gif"/><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www.youtube.com/watch?v=vr3x_RRJdd4" TargetMode="External"/><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youtube.com/watch?v=Us-TVg40ExM" TargetMode="Externa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youtube.com/watch?v=VHjiblrKDQA" TargetMode="External"/><Relationship Id="rId4"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youtube.com/watch?v=Kl5B6MBAntI" TargetMode="External"/><Relationship Id="rId4" Type="http://schemas.openxmlformats.org/officeDocument/2006/relationships/image" Target="../media/image2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1.png"/><Relationship Id="rId4" Type="http://schemas.openxmlformats.org/officeDocument/2006/relationships/image" Target="../media/image5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www.youtube.com/watch?v=-T_SryRAXuw" TargetMode="External"/><Relationship Id="rId4" Type="http://schemas.openxmlformats.org/officeDocument/2006/relationships/image" Target="../media/image4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8.jp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43.jpg"/><Relationship Id="rId4" Type="http://schemas.openxmlformats.org/officeDocument/2006/relationships/image" Target="../media/image4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www.youtube.com/watch?v=1YeWKDc7Sng" TargetMode="External"/><Relationship Id="rId4" Type="http://schemas.openxmlformats.org/officeDocument/2006/relationships/image" Target="../media/image5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www.youtube.com/watch?time_continue=17&amp;v=boK9z1hSasQ" TargetMode="External"/><Relationship Id="rId4" Type="http://schemas.openxmlformats.org/officeDocument/2006/relationships/hyperlink" Target="https://www.youtube.com/watch?v=vr3x_RRJdd4" TargetMode="External"/><Relationship Id="rId9" Type="http://schemas.openxmlformats.org/officeDocument/2006/relationships/hyperlink" Target="https://www.pinterest.com" TargetMode="External"/><Relationship Id="rId5" Type="http://schemas.openxmlformats.org/officeDocument/2006/relationships/hyperlink" Target="https://www.youtube.com/watch?v=VHjiblrKDQA" TargetMode="External"/><Relationship Id="rId6" Type="http://schemas.openxmlformats.org/officeDocument/2006/relationships/hyperlink" Target="https://www.slideshare.net/Angad00/final-nike" TargetMode="External"/><Relationship Id="rId7" Type="http://schemas.openxmlformats.org/officeDocument/2006/relationships/hyperlink" Target="https://www.youtube.com/watch?v=Kl5B6MBAntI" TargetMode="External"/><Relationship Id="rId8" Type="http://schemas.openxmlformats.org/officeDocument/2006/relationships/hyperlink" Target="https://www.youtube.com/watch?v=-T_SryRAXuw"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pic>
        <p:nvPicPr>
          <p:cNvPr id="62" name="Shape 62"/>
          <p:cNvPicPr preferRelativeResize="0"/>
          <p:nvPr/>
        </p:nvPicPr>
        <p:blipFill rotWithShape="1">
          <a:blip r:embed="rId3">
            <a:alphaModFix/>
          </a:blip>
          <a:srcRect b="8333" l="0" r="0" t="8333"/>
          <a:stretch/>
        </p:blipFill>
        <p:spPr>
          <a:xfrm>
            <a:off x="-4" y="-1"/>
            <a:ext cx="9144000" cy="5143500"/>
          </a:xfrm>
          <a:prstGeom prst="rect">
            <a:avLst/>
          </a:prstGeom>
          <a:noFill/>
          <a:ln cap="flat" cmpd="sng" w="9525">
            <a:solidFill>
              <a:schemeClr val="dk2"/>
            </a:solidFill>
            <a:prstDash val="solid"/>
            <a:round/>
            <a:headEnd len="med" w="med" type="none"/>
            <a:tailEnd len="med" w="med" type="none"/>
          </a:ln>
        </p:spPr>
      </p:pic>
      <p:grpSp>
        <p:nvGrpSpPr>
          <p:cNvPr id="63" name="Shape 63"/>
          <p:cNvGrpSpPr/>
          <p:nvPr/>
        </p:nvGrpSpPr>
        <p:grpSpPr>
          <a:xfrm>
            <a:off x="627850" y="3405088"/>
            <a:ext cx="7824000" cy="1738513"/>
            <a:chOff x="627850" y="3405088"/>
            <a:chExt cx="7824000" cy="1738513"/>
          </a:xfrm>
        </p:grpSpPr>
        <p:sp>
          <p:nvSpPr>
            <p:cNvPr id="64" name="Shape 64"/>
            <p:cNvSpPr/>
            <p:nvPr/>
          </p:nvSpPr>
          <p:spPr>
            <a:xfrm>
              <a:off x="627850" y="3405088"/>
              <a:ext cx="7824000" cy="1557300"/>
            </a:xfrm>
            <a:prstGeom prst="rect">
              <a:avLst/>
            </a:prstGeom>
            <a:solidFill>
              <a:srgbClr val="183B75">
                <a:alpha val="6423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5" name="Shape 65"/>
            <p:cNvSpPr/>
            <p:nvPr/>
          </p:nvSpPr>
          <p:spPr>
            <a:xfrm>
              <a:off x="627850" y="4962400"/>
              <a:ext cx="7824000" cy="181200"/>
            </a:xfrm>
            <a:prstGeom prst="rect">
              <a:avLst/>
            </a:prstGeom>
            <a:solidFill>
              <a:schemeClr val="lt2"/>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solidFill>
                  <a:srgbClr val="FFFFFF"/>
                </a:solidFill>
              </a:endParaRPr>
            </a:p>
          </p:txBody>
        </p:sp>
      </p:grpSp>
      <p:sp>
        <p:nvSpPr>
          <p:cNvPr id="66" name="Shape 66"/>
          <p:cNvSpPr txBox="1"/>
          <p:nvPr>
            <p:ph type="ctrTitle"/>
          </p:nvPr>
        </p:nvSpPr>
        <p:spPr>
          <a:xfrm>
            <a:off x="126250" y="3405100"/>
            <a:ext cx="8520600" cy="9498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5100">
                <a:solidFill>
                  <a:srgbClr val="FFFFFF"/>
                </a:solidFill>
                <a:latin typeface="Righteous"/>
                <a:ea typeface="Righteous"/>
                <a:cs typeface="Righteous"/>
                <a:sym typeface="Righteous"/>
              </a:rPr>
              <a:t>Modern Public Relations</a:t>
            </a:r>
            <a:endParaRPr sz="5100">
              <a:solidFill>
                <a:srgbClr val="FFFFFF"/>
              </a:solidFill>
              <a:latin typeface="Righteous"/>
              <a:ea typeface="Righteous"/>
              <a:cs typeface="Righteous"/>
              <a:sym typeface="Righteous"/>
            </a:endParaRPr>
          </a:p>
        </p:txBody>
      </p:sp>
      <p:sp>
        <p:nvSpPr>
          <p:cNvPr id="67" name="Shape 67"/>
          <p:cNvSpPr txBox="1"/>
          <p:nvPr>
            <p:ph idx="1" type="subTitle"/>
          </p:nvPr>
        </p:nvSpPr>
        <p:spPr>
          <a:xfrm>
            <a:off x="279550" y="4348750"/>
            <a:ext cx="8520600" cy="474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200">
                <a:solidFill>
                  <a:srgbClr val="FFFFFF"/>
                </a:solidFill>
                <a:latin typeface="Josefin Slab"/>
                <a:ea typeface="Josefin Slab"/>
                <a:cs typeface="Josefin Slab"/>
                <a:sym typeface="Josefin Slab"/>
              </a:rPr>
              <a:t>Md. Sabur Khan, Chairman, Daffodil International University</a:t>
            </a:r>
            <a:endParaRPr sz="2200">
              <a:solidFill>
                <a:srgbClr val="FFFFFF"/>
              </a:solidFill>
              <a:latin typeface="Josefin Slab"/>
              <a:ea typeface="Josefin Slab"/>
              <a:cs typeface="Josefin Slab"/>
              <a:sym typeface="Josefin Sla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p:tgtEl>
                                          <p:spTgt spid="6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1000"/>
                                        <p:tgtEl>
                                          <p:spTgt spid="66"/>
                                        </p:tgtEl>
                                      </p:cBhvr>
                                    </p:animEffect>
                                  </p:childTnLst>
                                </p:cTn>
                              </p:par>
                              <p:par>
                                <p:cTn fill="hold" nodeType="with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1000"/>
                                        <p:tgtEl>
                                          <p:spTgt spid="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Shape 209"/>
          <p:cNvSpPr txBox="1"/>
          <p:nvPr>
            <p:ph type="title"/>
          </p:nvPr>
        </p:nvSpPr>
        <p:spPr>
          <a:xfrm>
            <a:off x="98925" y="86550"/>
            <a:ext cx="8926800" cy="493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800">
                <a:solidFill>
                  <a:srgbClr val="434343"/>
                </a:solidFill>
                <a:latin typeface="Righteous"/>
                <a:ea typeface="Righteous"/>
                <a:cs typeface="Righteous"/>
                <a:sym typeface="Righteous"/>
              </a:rPr>
              <a:t>Tips to become </a:t>
            </a:r>
            <a:r>
              <a:rPr lang="en" sz="4800">
                <a:solidFill>
                  <a:srgbClr val="0B5394"/>
                </a:solidFill>
                <a:latin typeface="Righteous"/>
                <a:ea typeface="Righteous"/>
                <a:cs typeface="Righteous"/>
                <a:sym typeface="Righteous"/>
              </a:rPr>
              <a:t>successful</a:t>
            </a:r>
            <a:r>
              <a:rPr lang="en" sz="4800">
                <a:solidFill>
                  <a:srgbClr val="434343"/>
                </a:solidFill>
                <a:latin typeface="Righteous"/>
                <a:ea typeface="Righteous"/>
                <a:cs typeface="Righteous"/>
                <a:sym typeface="Righteous"/>
              </a:rPr>
              <a:t> in Digital Public Relation</a:t>
            </a:r>
            <a:endParaRPr sz="4800">
              <a:solidFill>
                <a:srgbClr val="434343"/>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1700"/>
                                        <p:tgtEl>
                                          <p:spTgt spid="2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Shape 2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5" name="Shape 215"/>
          <p:cNvSpPr txBox="1"/>
          <p:nvPr>
            <p:ph idx="1" type="body"/>
          </p:nvPr>
        </p:nvSpPr>
        <p:spPr>
          <a:xfrm>
            <a:off x="413825" y="3589450"/>
            <a:ext cx="7295700" cy="1286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1600"/>
              </a:spcAft>
              <a:buNone/>
            </a:pPr>
            <a:r>
              <a:rPr lang="en" sz="3000">
                <a:solidFill>
                  <a:srgbClr val="434343"/>
                </a:solidFill>
                <a:latin typeface="Righteous"/>
                <a:ea typeface="Righteous"/>
                <a:cs typeface="Righteous"/>
                <a:sym typeface="Righteous"/>
              </a:rPr>
              <a:t>Know the </a:t>
            </a:r>
            <a:r>
              <a:rPr lang="en" sz="3000">
                <a:solidFill>
                  <a:srgbClr val="0B5394"/>
                </a:solidFill>
                <a:latin typeface="Righteous"/>
                <a:ea typeface="Righteous"/>
                <a:cs typeface="Righteous"/>
                <a:sym typeface="Righteous"/>
              </a:rPr>
              <a:t>pulse of stakeholders</a:t>
            </a:r>
            <a:r>
              <a:rPr lang="en" sz="3000">
                <a:solidFill>
                  <a:srgbClr val="000000"/>
                </a:solidFill>
                <a:latin typeface="Righteous"/>
                <a:ea typeface="Righteous"/>
                <a:cs typeface="Righteous"/>
                <a:sym typeface="Righteous"/>
              </a:rPr>
              <a:t> </a:t>
            </a:r>
            <a:r>
              <a:rPr lang="en" sz="3000">
                <a:solidFill>
                  <a:srgbClr val="434343"/>
                </a:solidFill>
                <a:latin typeface="Righteous"/>
                <a:ea typeface="Righteous"/>
                <a:cs typeface="Righteous"/>
                <a:sym typeface="Righteous"/>
              </a:rPr>
              <a:t>of</a:t>
            </a:r>
            <a:r>
              <a:rPr lang="en" sz="3000">
                <a:solidFill>
                  <a:srgbClr val="000000"/>
                </a:solidFill>
                <a:latin typeface="Righteous"/>
                <a:ea typeface="Righteous"/>
                <a:cs typeface="Righteous"/>
                <a:sym typeface="Righteous"/>
              </a:rPr>
              <a:t> </a:t>
            </a:r>
            <a:r>
              <a:rPr lang="en" sz="3000">
                <a:solidFill>
                  <a:srgbClr val="434343"/>
                </a:solidFill>
                <a:latin typeface="Righteous"/>
                <a:ea typeface="Righteous"/>
                <a:cs typeface="Righteous"/>
                <a:sym typeface="Righteous"/>
              </a:rPr>
              <a:t>your organization and act accordingly</a:t>
            </a:r>
            <a:r>
              <a:rPr lang="en" sz="3000">
                <a:solidFill>
                  <a:srgbClr val="000000"/>
                </a:solidFill>
                <a:latin typeface="Righteous"/>
                <a:ea typeface="Righteous"/>
                <a:cs typeface="Righteous"/>
                <a:sym typeface="Righteous"/>
              </a:rPr>
              <a:t> </a:t>
            </a:r>
            <a:endParaRPr sz="3000">
              <a:solidFill>
                <a:srgbClr val="000000"/>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1700"/>
                                        <p:tgtEl>
                                          <p:spTgt spid="2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descr="► CLICK HERE to Learn How To Sing Tips To Improve Your Singing Voice ► http://MusicTalentNow.com/Learn-To-Sing ◄ ♥  Please Follow Me On Twitter ♥ http://bit.ly/Twitter_MusicTalentNow ♥ Love You ♥  She Sings For Her Dying Dad... Don't Cry :(" id="220" name="Shape 220" title="She Sings For Her Dying Dad... Don't Cry :(">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224" name="Shape 224"/>
        <p:cNvGrpSpPr/>
        <p:nvPr/>
      </p:nvGrpSpPr>
      <p:grpSpPr>
        <a:xfrm>
          <a:off x="0" y="0"/>
          <a:ext cx="0" cy="0"/>
          <a:chOff x="0" y="0"/>
          <a:chExt cx="0" cy="0"/>
        </a:xfrm>
      </p:grpSpPr>
      <p:sp>
        <p:nvSpPr>
          <p:cNvPr id="225" name="Shape 225"/>
          <p:cNvSpPr/>
          <p:nvPr/>
        </p:nvSpPr>
        <p:spPr>
          <a:xfrm>
            <a:off x="29100" y="169525"/>
            <a:ext cx="9085800" cy="22680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solidFill>
                <a:srgbClr val="FFFFFF"/>
              </a:solidFill>
            </a:endParaRPr>
          </a:p>
        </p:txBody>
      </p:sp>
      <p:sp>
        <p:nvSpPr>
          <p:cNvPr id="226" name="Shape 226"/>
          <p:cNvSpPr txBox="1"/>
          <p:nvPr>
            <p:ph idx="1" type="body"/>
          </p:nvPr>
        </p:nvSpPr>
        <p:spPr>
          <a:xfrm>
            <a:off x="215700" y="213025"/>
            <a:ext cx="8712600" cy="218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400">
                <a:solidFill>
                  <a:srgbClr val="FFFFFF"/>
                </a:solidFill>
                <a:latin typeface="Josefin Slab"/>
                <a:ea typeface="Josefin Slab"/>
                <a:cs typeface="Josefin Slab"/>
                <a:sym typeface="Josefin Slab"/>
              </a:rPr>
              <a:t>Video</a:t>
            </a:r>
            <a:r>
              <a:rPr lang="en" sz="2400">
                <a:solidFill>
                  <a:srgbClr val="FFFFFF"/>
                </a:solidFill>
                <a:latin typeface="Josefin Slab"/>
                <a:ea typeface="Josefin Slab"/>
                <a:cs typeface="Josefin Slab"/>
                <a:sym typeface="Josefin Slab"/>
              </a:rPr>
              <a:t>: She Sings For Her Dying Dad... Don't Cry </a:t>
            </a:r>
            <a:endParaRPr sz="24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b="1" lang="en" sz="2400">
                <a:solidFill>
                  <a:srgbClr val="FFFFFF"/>
                </a:solidFill>
                <a:latin typeface="Josefin Slab"/>
                <a:ea typeface="Josefin Slab"/>
                <a:cs typeface="Josefin Slab"/>
                <a:sym typeface="Josefin Slab"/>
              </a:rPr>
              <a:t>View</a:t>
            </a:r>
            <a:r>
              <a:rPr lang="en" sz="2400">
                <a:solidFill>
                  <a:srgbClr val="FFFFFF"/>
                </a:solidFill>
                <a:latin typeface="Josefin Slab"/>
                <a:ea typeface="Josefin Slab"/>
                <a:cs typeface="Josefin Slab"/>
                <a:sym typeface="Josefin Slab"/>
              </a:rPr>
              <a:t>: 11,224,321</a:t>
            </a:r>
            <a:endParaRPr sz="1000">
              <a:solidFill>
                <a:schemeClr val="dk1"/>
              </a:solidFill>
              <a:highlight>
                <a:srgbClr val="FFFFFF"/>
              </a:highlight>
              <a:latin typeface="Josefin Slab"/>
              <a:ea typeface="Josefin Slab"/>
              <a:cs typeface="Josefin Slab"/>
              <a:sym typeface="Josefin Slab"/>
            </a:endParaRPr>
          </a:p>
        </p:txBody>
      </p:sp>
      <p:sp>
        <p:nvSpPr>
          <p:cNvPr id="227" name="Shape 227"/>
          <p:cNvSpPr/>
          <p:nvPr/>
        </p:nvSpPr>
        <p:spPr>
          <a:xfrm>
            <a:off x="29100" y="2597800"/>
            <a:ext cx="9085800" cy="22680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solidFill>
                <a:srgbClr val="FFFFFF"/>
              </a:solidFill>
            </a:endParaRPr>
          </a:p>
        </p:txBody>
      </p:sp>
      <p:sp>
        <p:nvSpPr>
          <p:cNvPr id="228" name="Shape 228"/>
          <p:cNvSpPr txBox="1"/>
          <p:nvPr>
            <p:ph idx="1" type="body"/>
          </p:nvPr>
        </p:nvSpPr>
        <p:spPr>
          <a:xfrm>
            <a:off x="268200" y="2862925"/>
            <a:ext cx="8665800" cy="187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400">
                <a:solidFill>
                  <a:srgbClr val="FFFFFF"/>
                </a:solidFill>
                <a:latin typeface="Josefin Slab"/>
                <a:ea typeface="Josefin Slab"/>
                <a:cs typeface="Josefin Slab"/>
                <a:sym typeface="Josefin Slab"/>
              </a:rPr>
              <a:t>Learning</a:t>
            </a:r>
            <a:r>
              <a:rPr lang="en" sz="2400">
                <a:solidFill>
                  <a:srgbClr val="FFFFFF"/>
                </a:solidFill>
                <a:latin typeface="Josefin Slab"/>
                <a:ea typeface="Josefin Slab"/>
                <a:cs typeface="Josefin Slab"/>
                <a:sym typeface="Josefin Slab"/>
              </a:rPr>
              <a:t>: </a:t>
            </a:r>
            <a:endParaRPr sz="24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lang="en" sz="2400">
                <a:solidFill>
                  <a:srgbClr val="FFFFFF"/>
                </a:solidFill>
                <a:latin typeface="Josefin Slab"/>
                <a:ea typeface="Josefin Slab"/>
                <a:cs typeface="Josefin Slab"/>
                <a:sym typeface="Josefin Slab"/>
              </a:rPr>
              <a:t>How the girl took other attention by her song which touched everybody</a:t>
            </a:r>
            <a:endParaRPr b="1" sz="1200">
              <a:solidFill>
                <a:srgbClr val="FFFFFF"/>
              </a:solidFill>
              <a:latin typeface="Josefin Slab"/>
              <a:ea typeface="Josefin Slab"/>
              <a:cs typeface="Josefin Slab"/>
              <a:sym typeface="Josefin Slab"/>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pic>
        <p:nvPicPr>
          <p:cNvPr id="233" name="Shape 233"/>
          <p:cNvPicPr preferRelativeResize="0"/>
          <p:nvPr/>
        </p:nvPicPr>
        <p:blipFill>
          <a:blip r:embed="rId3">
            <a:alphaModFix amt="32000"/>
          </a:blip>
          <a:stretch>
            <a:fillRect/>
          </a:stretch>
        </p:blipFill>
        <p:spPr>
          <a:xfrm>
            <a:off x="0" y="0"/>
            <a:ext cx="9198951" cy="5143500"/>
          </a:xfrm>
          <a:prstGeom prst="rect">
            <a:avLst/>
          </a:prstGeom>
          <a:noFill/>
          <a:ln>
            <a:noFill/>
          </a:ln>
        </p:spPr>
      </p:pic>
      <p:sp>
        <p:nvSpPr>
          <p:cNvPr id="234" name="Shape 234"/>
          <p:cNvSpPr txBox="1"/>
          <p:nvPr>
            <p:ph idx="1" type="body"/>
          </p:nvPr>
        </p:nvSpPr>
        <p:spPr>
          <a:xfrm>
            <a:off x="3256475" y="1625925"/>
            <a:ext cx="2284500" cy="1275300"/>
          </a:xfrm>
          <a:prstGeom prst="rect">
            <a:avLst/>
          </a:prstGeom>
          <a:solidFill>
            <a:srgbClr val="0B5394">
              <a:alpha val="55769"/>
            </a:srgbClr>
          </a:solidFill>
        </p:spPr>
        <p:txBody>
          <a:bodyPr anchorCtr="0" anchor="ctr" bIns="91425" lIns="91425" spcFirstLastPara="1" rIns="91425" wrap="square" tIns="91425">
            <a:noAutofit/>
          </a:bodyPr>
          <a:lstStyle/>
          <a:p>
            <a:pPr indent="0" lvl="0" marL="0" algn="ctr">
              <a:spcBef>
                <a:spcPts val="0"/>
              </a:spcBef>
              <a:spcAft>
                <a:spcPts val="1600"/>
              </a:spcAft>
              <a:buNone/>
            </a:pPr>
            <a:r>
              <a:rPr lang="en" sz="3000">
                <a:solidFill>
                  <a:srgbClr val="FFFFFF"/>
                </a:solidFill>
                <a:latin typeface="Josefin Slab"/>
                <a:ea typeface="Josefin Slab"/>
                <a:cs typeface="Josefin Slab"/>
                <a:sym typeface="Josefin Slab"/>
              </a:rPr>
              <a:t>Content Marketing </a:t>
            </a:r>
            <a:endParaRPr sz="3000">
              <a:solidFill>
                <a:srgbClr val="FFFFFF"/>
              </a:solidFill>
              <a:latin typeface="Josefin Slab"/>
              <a:ea typeface="Josefin Slab"/>
              <a:cs typeface="Josefin Slab"/>
              <a:sym typeface="Josefin Slab"/>
            </a:endParaRPr>
          </a:p>
        </p:txBody>
      </p:sp>
      <p:sp>
        <p:nvSpPr>
          <p:cNvPr id="235" name="Shape 235"/>
          <p:cNvSpPr txBox="1"/>
          <p:nvPr>
            <p:ph idx="1" type="body"/>
          </p:nvPr>
        </p:nvSpPr>
        <p:spPr>
          <a:xfrm>
            <a:off x="775275" y="3124550"/>
            <a:ext cx="7366500" cy="576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000">
                <a:solidFill>
                  <a:srgbClr val="0B5394"/>
                </a:solidFill>
                <a:latin typeface="Righteous"/>
                <a:ea typeface="Righteous"/>
                <a:cs typeface="Righteous"/>
                <a:sym typeface="Righteous"/>
              </a:rPr>
              <a:t>Search Engine Optimization</a:t>
            </a:r>
            <a:endParaRPr sz="3000">
              <a:solidFill>
                <a:srgbClr val="0B5394"/>
              </a:solidFill>
              <a:latin typeface="Righteous"/>
              <a:ea typeface="Righteous"/>
              <a:cs typeface="Righteous"/>
              <a:sym typeface="Righteous"/>
            </a:endParaRPr>
          </a:p>
        </p:txBody>
      </p:sp>
      <p:sp>
        <p:nvSpPr>
          <p:cNvPr id="236" name="Shape 236"/>
          <p:cNvSpPr txBox="1"/>
          <p:nvPr>
            <p:ph idx="1" type="body"/>
          </p:nvPr>
        </p:nvSpPr>
        <p:spPr>
          <a:xfrm>
            <a:off x="5857300" y="1625925"/>
            <a:ext cx="2284500" cy="1275300"/>
          </a:xfrm>
          <a:prstGeom prst="rect">
            <a:avLst/>
          </a:prstGeom>
          <a:solidFill>
            <a:srgbClr val="0B5394">
              <a:alpha val="55769"/>
            </a:srgbClr>
          </a:solidFill>
        </p:spPr>
        <p:txBody>
          <a:bodyPr anchorCtr="0" anchor="ctr" bIns="91425" lIns="91425" spcFirstLastPara="1" rIns="91425" wrap="square" tIns="91425">
            <a:noAutofit/>
          </a:bodyPr>
          <a:lstStyle/>
          <a:p>
            <a:pPr indent="0" lvl="0" marL="0" rtl="0" algn="ctr">
              <a:spcBef>
                <a:spcPts val="0"/>
              </a:spcBef>
              <a:spcAft>
                <a:spcPts val="1600"/>
              </a:spcAft>
              <a:buNone/>
            </a:pPr>
            <a:r>
              <a:rPr lang="en" sz="3000">
                <a:solidFill>
                  <a:srgbClr val="FFFFFF"/>
                </a:solidFill>
                <a:latin typeface="Josefin Slab"/>
                <a:ea typeface="Josefin Slab"/>
                <a:cs typeface="Josefin Slab"/>
                <a:sym typeface="Josefin Slab"/>
              </a:rPr>
              <a:t>Social Media</a:t>
            </a:r>
            <a:endParaRPr sz="3000">
              <a:solidFill>
                <a:srgbClr val="FFFFFF"/>
              </a:solidFill>
              <a:latin typeface="Josefin Slab"/>
              <a:ea typeface="Josefin Slab"/>
              <a:cs typeface="Josefin Slab"/>
              <a:sym typeface="Josefin Slab"/>
            </a:endParaRPr>
          </a:p>
        </p:txBody>
      </p:sp>
      <p:sp>
        <p:nvSpPr>
          <p:cNvPr id="237" name="Shape 237"/>
          <p:cNvSpPr txBox="1"/>
          <p:nvPr>
            <p:ph idx="1" type="body"/>
          </p:nvPr>
        </p:nvSpPr>
        <p:spPr>
          <a:xfrm>
            <a:off x="775275" y="1625925"/>
            <a:ext cx="2284500" cy="1275300"/>
          </a:xfrm>
          <a:prstGeom prst="rect">
            <a:avLst/>
          </a:prstGeom>
          <a:solidFill>
            <a:srgbClr val="0B5394">
              <a:alpha val="55769"/>
            </a:srgbClr>
          </a:solidFill>
        </p:spPr>
        <p:txBody>
          <a:bodyPr anchorCtr="0" anchor="ctr" bIns="91425" lIns="91425" spcFirstLastPara="1" rIns="91425" wrap="square" tIns="91425">
            <a:noAutofit/>
          </a:bodyPr>
          <a:lstStyle/>
          <a:p>
            <a:pPr indent="0" lvl="0" marL="0" rtl="0" algn="ctr">
              <a:spcBef>
                <a:spcPts val="0"/>
              </a:spcBef>
              <a:spcAft>
                <a:spcPts val="1600"/>
              </a:spcAft>
              <a:buNone/>
            </a:pPr>
            <a:r>
              <a:rPr lang="en" sz="3000">
                <a:solidFill>
                  <a:srgbClr val="FFFFFF"/>
                </a:solidFill>
                <a:latin typeface="Josefin Slab"/>
                <a:ea typeface="Josefin Slab"/>
                <a:cs typeface="Josefin Slab"/>
                <a:sym typeface="Josefin Slab"/>
              </a:rPr>
              <a:t>Brand Marketing</a:t>
            </a:r>
            <a:r>
              <a:rPr lang="en" sz="3000">
                <a:solidFill>
                  <a:srgbClr val="FFFFFF"/>
                </a:solidFill>
                <a:latin typeface="Josefin Slab"/>
                <a:ea typeface="Josefin Slab"/>
                <a:cs typeface="Josefin Slab"/>
                <a:sym typeface="Josefin Slab"/>
              </a:rPr>
              <a:t> </a:t>
            </a:r>
            <a:endParaRPr sz="3000">
              <a:solidFill>
                <a:srgbClr val="FFFFFF"/>
              </a:solidFill>
              <a:latin typeface="Josefin Slab"/>
              <a:ea typeface="Josefin Slab"/>
              <a:cs typeface="Josefin Slab"/>
              <a:sym typeface="Josefin Slab"/>
            </a:endParaRPr>
          </a:p>
        </p:txBody>
      </p:sp>
      <p:sp>
        <p:nvSpPr>
          <p:cNvPr id="238" name="Shape 238"/>
          <p:cNvSpPr txBox="1"/>
          <p:nvPr>
            <p:ph idx="1" type="body"/>
          </p:nvPr>
        </p:nvSpPr>
        <p:spPr>
          <a:xfrm>
            <a:off x="655650" y="579000"/>
            <a:ext cx="2284500" cy="1275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000">
                <a:solidFill>
                  <a:srgbClr val="434343"/>
                </a:solidFill>
                <a:latin typeface="Righteous"/>
                <a:ea typeface="Righteous"/>
                <a:cs typeface="Righteous"/>
                <a:sym typeface="Righteous"/>
              </a:rPr>
              <a:t>Digitalize...</a:t>
            </a:r>
            <a:r>
              <a:rPr lang="en" sz="3000">
                <a:solidFill>
                  <a:srgbClr val="434343"/>
                </a:solidFill>
                <a:latin typeface="Righteous"/>
                <a:ea typeface="Righteous"/>
                <a:cs typeface="Righteous"/>
                <a:sym typeface="Righteous"/>
              </a:rPr>
              <a:t> </a:t>
            </a:r>
            <a:endParaRPr sz="3000">
              <a:solidFill>
                <a:srgbClr val="434343"/>
              </a:solidFill>
              <a:latin typeface="Righteous"/>
              <a:ea typeface="Righteous"/>
              <a:cs typeface="Righteous"/>
              <a:sym typeface="Righteous"/>
            </a:endParaRPr>
          </a:p>
        </p:txBody>
      </p:sp>
      <p:cxnSp>
        <p:nvCxnSpPr>
          <p:cNvPr id="239" name="Shape 239"/>
          <p:cNvCxnSpPr/>
          <p:nvPr/>
        </p:nvCxnSpPr>
        <p:spPr>
          <a:xfrm>
            <a:off x="1855875" y="3700850"/>
            <a:ext cx="5205300" cy="0"/>
          </a:xfrm>
          <a:prstGeom prst="straightConnector1">
            <a:avLst/>
          </a:prstGeom>
          <a:noFill/>
          <a:ln cap="flat" cmpd="sng" w="38100">
            <a:solidFill>
              <a:srgbClr val="FFFFFF"/>
            </a:solidFill>
            <a:prstDash val="solid"/>
            <a:round/>
            <a:headEnd len="lg" w="lg" type="none"/>
            <a:tailEnd len="lg" w="lg"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1000"/>
                                        <p:tgtEl>
                                          <p:spTgt spid="23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1000"/>
                                        <p:tgtEl>
                                          <p:spTgt spid="235"/>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3" presetSubtype="16">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1000"/>
                                        <p:tgtEl>
                                          <p:spTgt spid="239"/>
                                        </p:tgtEl>
                                        <p:attrNameLst>
                                          <p:attrName>ppt_w</p:attrName>
                                        </p:attrNameLst>
                                      </p:cBhvr>
                                      <p:tavLst>
                                        <p:tav fmla="" tm="0">
                                          <p:val>
                                            <p:strVal val="0"/>
                                          </p:val>
                                        </p:tav>
                                        <p:tav fmla="" tm="100000">
                                          <p:val>
                                            <p:strVal val="#ppt_w"/>
                                          </p:val>
                                        </p:tav>
                                      </p:tavLst>
                                    </p:anim>
                                    <p:anim calcmode="lin" valueType="num">
                                      <p:cBhvr additive="base">
                                        <p:cTn dur="1000"/>
                                        <p:tgtEl>
                                          <p:spTgt spid="23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id="244" name="Shape 244"/>
          <p:cNvPicPr preferRelativeResize="0"/>
          <p:nvPr/>
        </p:nvPicPr>
        <p:blipFill>
          <a:blip r:embed="rId3">
            <a:alphaModFix/>
          </a:blip>
          <a:stretch>
            <a:fillRect/>
          </a:stretch>
        </p:blipFill>
        <p:spPr>
          <a:xfrm>
            <a:off x="-2"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pic>
        <p:nvPicPr>
          <p:cNvPr id="249" name="Shape 24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0" name="Shape 250"/>
          <p:cNvSpPr txBox="1"/>
          <p:nvPr/>
        </p:nvSpPr>
        <p:spPr>
          <a:xfrm>
            <a:off x="259650" y="259650"/>
            <a:ext cx="6095700" cy="1137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3000">
                <a:solidFill>
                  <a:srgbClr val="FFFFFF"/>
                </a:solidFill>
                <a:latin typeface="Righteous"/>
                <a:ea typeface="Righteous"/>
                <a:cs typeface="Righteous"/>
                <a:sym typeface="Righteous"/>
              </a:rPr>
              <a:t>Stay True to Yourself </a:t>
            </a:r>
            <a:endParaRPr sz="3000">
              <a:solidFill>
                <a:srgbClr val="FFFFFF"/>
              </a:solidFill>
              <a:latin typeface="Righteous"/>
              <a:ea typeface="Righteous"/>
              <a:cs typeface="Righteous"/>
              <a:sym typeface="Righteous"/>
            </a:endParaRPr>
          </a:p>
          <a:p>
            <a:pPr indent="0" lvl="0" marL="0">
              <a:spcBef>
                <a:spcPts val="0"/>
              </a:spcBef>
              <a:spcAft>
                <a:spcPts val="0"/>
              </a:spcAft>
              <a:buNone/>
            </a:pPr>
            <a:r>
              <a:rPr lang="en" sz="3000">
                <a:solidFill>
                  <a:srgbClr val="FFFFFF"/>
                </a:solidFill>
                <a:latin typeface="Righteous"/>
                <a:ea typeface="Righteous"/>
                <a:cs typeface="Righteous"/>
                <a:sym typeface="Righteous"/>
              </a:rPr>
              <a:t>No Matter Where the World Is</a:t>
            </a:r>
            <a:endParaRPr sz="3000">
              <a:solidFill>
                <a:srgbClr val="FFFFFF"/>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pic>
        <p:nvPicPr>
          <p:cNvPr id="255" name="Shape 255"/>
          <p:cNvPicPr preferRelativeResize="0"/>
          <p:nvPr/>
        </p:nvPicPr>
        <p:blipFill>
          <a:blip r:embed="rId3">
            <a:alphaModFix amt="37000"/>
          </a:blip>
          <a:stretch>
            <a:fillRect/>
          </a:stretch>
        </p:blipFill>
        <p:spPr>
          <a:xfrm>
            <a:off x="0" y="0"/>
            <a:ext cx="9198950" cy="5143500"/>
          </a:xfrm>
          <a:prstGeom prst="rect">
            <a:avLst/>
          </a:prstGeom>
          <a:noFill/>
          <a:ln>
            <a:noFill/>
          </a:ln>
        </p:spPr>
      </p:pic>
      <p:sp>
        <p:nvSpPr>
          <p:cNvPr id="256" name="Shape 256"/>
          <p:cNvSpPr txBox="1"/>
          <p:nvPr>
            <p:ph type="title"/>
          </p:nvPr>
        </p:nvSpPr>
        <p:spPr>
          <a:xfrm>
            <a:off x="31200" y="2539800"/>
            <a:ext cx="9081600" cy="840900"/>
          </a:xfrm>
          <a:prstGeom prst="rect">
            <a:avLst/>
          </a:prstGeom>
          <a:ln>
            <a:noFill/>
          </a:ln>
        </p:spPr>
        <p:txBody>
          <a:bodyPr anchorCtr="0" anchor="ctr" bIns="91425" lIns="91425" spcFirstLastPara="1" rIns="91425" wrap="square" tIns="91425">
            <a:noAutofit/>
          </a:bodyPr>
          <a:lstStyle/>
          <a:p>
            <a:pPr indent="0" lvl="0" marL="0" algn="ctr">
              <a:spcBef>
                <a:spcPts val="0"/>
              </a:spcBef>
              <a:spcAft>
                <a:spcPts val="0"/>
              </a:spcAft>
              <a:buNone/>
            </a:pPr>
            <a:r>
              <a:rPr b="1" lang="en" sz="2600">
                <a:solidFill>
                  <a:srgbClr val="0B5394"/>
                </a:solidFill>
                <a:latin typeface="Josefin Slab"/>
                <a:ea typeface="Josefin Slab"/>
                <a:cs typeface="Josefin Slab"/>
                <a:sym typeface="Josefin Slab"/>
              </a:rPr>
              <a:t>Give Your Learning back to the society</a:t>
            </a:r>
            <a:endParaRPr b="1" sz="2600">
              <a:solidFill>
                <a:srgbClr val="0B5394"/>
              </a:solidFill>
              <a:latin typeface="Josefin Slab"/>
              <a:ea typeface="Josefin Slab"/>
              <a:cs typeface="Josefin Slab"/>
              <a:sym typeface="Josefin Slab"/>
            </a:endParaRPr>
          </a:p>
        </p:txBody>
      </p:sp>
      <p:sp>
        <p:nvSpPr>
          <p:cNvPr id="257" name="Shape 257"/>
          <p:cNvSpPr txBox="1"/>
          <p:nvPr/>
        </p:nvSpPr>
        <p:spPr>
          <a:xfrm>
            <a:off x="1604550" y="1224075"/>
            <a:ext cx="5934900" cy="16074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9600">
                <a:solidFill>
                  <a:srgbClr val="FFFFFF"/>
                </a:solidFill>
                <a:latin typeface="Righteous"/>
                <a:ea typeface="Righteous"/>
                <a:cs typeface="Righteous"/>
                <a:sym typeface="Righteous"/>
              </a:rPr>
              <a:t>Give Back</a:t>
            </a:r>
            <a:endParaRPr sz="9600">
              <a:solidFill>
                <a:srgbClr val="FFFFFF"/>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1700"/>
                                        <p:tgtEl>
                                          <p:spTgt spid="257"/>
                                        </p:tgtEl>
                                        <p:attrNameLst>
                                          <p:attrName>ppt_w</p:attrName>
                                        </p:attrNameLst>
                                      </p:cBhvr>
                                      <p:tavLst>
                                        <p:tav fmla="" tm="0">
                                          <p:val>
                                            <p:strVal val="0"/>
                                          </p:val>
                                        </p:tav>
                                        <p:tav fmla="" tm="100000">
                                          <p:val>
                                            <p:strVal val="#ppt_w"/>
                                          </p:val>
                                        </p:tav>
                                      </p:tavLst>
                                    </p:anim>
                                    <p:anim calcmode="lin" valueType="num">
                                      <p:cBhvr additive="base">
                                        <p:cTn dur="1700"/>
                                        <p:tgtEl>
                                          <p:spTgt spid="257"/>
                                        </p:tgtEl>
                                        <p:attrNameLst>
                                          <p:attrName>ppt_h</p:attrName>
                                        </p:attrNameLst>
                                      </p:cBhvr>
                                      <p:tavLst>
                                        <p:tav fmla="" tm="0">
                                          <p:val>
                                            <p:strVal val="0"/>
                                          </p:val>
                                        </p:tav>
                                        <p:tav fmla="" tm="100000">
                                          <p:val>
                                            <p:strVal val="#ppt_h"/>
                                          </p:val>
                                        </p:tav>
                                      </p:tavLst>
                                    </p:anim>
                                  </p:childTnLst>
                                </p:cTn>
                              </p:par>
                            </p:childTnLst>
                          </p:cTn>
                        </p:par>
                        <p:par>
                          <p:cTn fill="hold">
                            <p:stCondLst>
                              <p:cond delay="1700"/>
                            </p:stCondLst>
                            <p:childTnLst>
                              <p:par>
                                <p:cTn fill="hold" nodeType="after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Shape 262"/>
          <p:cNvSpPr/>
          <p:nvPr/>
        </p:nvSpPr>
        <p:spPr>
          <a:xfrm>
            <a:off x="4698400" y="0"/>
            <a:ext cx="4445400" cy="5143500"/>
          </a:xfrm>
          <a:prstGeom prst="rect">
            <a:avLst/>
          </a:prstGeom>
          <a:solidFill>
            <a:srgbClr val="0B539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3" name="Shape 263"/>
          <p:cNvSpPr txBox="1"/>
          <p:nvPr>
            <p:ph type="title"/>
          </p:nvPr>
        </p:nvSpPr>
        <p:spPr>
          <a:xfrm>
            <a:off x="4970400" y="0"/>
            <a:ext cx="3919500" cy="51435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ighteous"/>
                <a:ea typeface="Righteous"/>
                <a:cs typeface="Righteous"/>
                <a:sym typeface="Righteous"/>
              </a:rPr>
              <a:t>Know the global </a:t>
            </a:r>
            <a:r>
              <a:rPr lang="en" sz="3000">
                <a:solidFill>
                  <a:srgbClr val="FFFFFF"/>
                </a:solidFill>
                <a:latin typeface="Righteous"/>
                <a:ea typeface="Righteous"/>
                <a:cs typeface="Righteous"/>
                <a:sym typeface="Righteous"/>
              </a:rPr>
              <a:t>trends</a:t>
            </a:r>
            <a:r>
              <a:rPr lang="en" sz="3000">
                <a:solidFill>
                  <a:srgbClr val="FFFFFF"/>
                </a:solidFill>
                <a:latin typeface="Righteous"/>
                <a:ea typeface="Righteous"/>
                <a:cs typeface="Righteous"/>
                <a:sym typeface="Righteous"/>
              </a:rPr>
              <a:t> and </a:t>
            </a:r>
            <a:endParaRPr sz="3000">
              <a:solidFill>
                <a:srgbClr val="FFFFFF"/>
              </a:solidFill>
              <a:latin typeface="Righteous"/>
              <a:ea typeface="Righteous"/>
              <a:cs typeface="Righteous"/>
              <a:sym typeface="Righteous"/>
            </a:endParaRPr>
          </a:p>
          <a:p>
            <a:pPr indent="0" lvl="0" marL="0" algn="ctr">
              <a:spcBef>
                <a:spcPts val="0"/>
              </a:spcBef>
              <a:spcAft>
                <a:spcPts val="0"/>
              </a:spcAft>
              <a:buNone/>
            </a:pPr>
            <a:r>
              <a:rPr lang="en" sz="3000">
                <a:solidFill>
                  <a:srgbClr val="FFFFFF"/>
                </a:solidFill>
                <a:latin typeface="Righteous"/>
                <a:ea typeface="Righteous"/>
                <a:cs typeface="Righteous"/>
                <a:sym typeface="Righteous"/>
              </a:rPr>
              <a:t>act </a:t>
            </a:r>
            <a:r>
              <a:rPr lang="en" sz="3000">
                <a:solidFill>
                  <a:srgbClr val="FFFFFF"/>
                </a:solidFill>
                <a:latin typeface="Righteous"/>
                <a:ea typeface="Righteous"/>
                <a:cs typeface="Righteous"/>
                <a:sym typeface="Righteous"/>
              </a:rPr>
              <a:t>accordingly</a:t>
            </a:r>
            <a:r>
              <a:rPr lang="en" sz="3000">
                <a:solidFill>
                  <a:srgbClr val="FFFFFF"/>
                </a:solidFill>
                <a:latin typeface="Righteous"/>
                <a:ea typeface="Righteous"/>
                <a:cs typeface="Righteous"/>
                <a:sym typeface="Righteous"/>
              </a:rPr>
              <a:t> </a:t>
            </a:r>
            <a:endParaRPr sz="3000">
              <a:solidFill>
                <a:srgbClr val="FFFFFF"/>
              </a:solidFill>
              <a:latin typeface="Righteous"/>
              <a:ea typeface="Righteous"/>
              <a:cs typeface="Righteous"/>
              <a:sym typeface="Righteous"/>
            </a:endParaRPr>
          </a:p>
        </p:txBody>
      </p:sp>
      <p:sp>
        <p:nvSpPr>
          <p:cNvPr id="264" name="Shape 264"/>
          <p:cNvSpPr/>
          <p:nvPr/>
        </p:nvSpPr>
        <p:spPr>
          <a:xfrm>
            <a:off x="4426375" y="0"/>
            <a:ext cx="420300" cy="5143500"/>
          </a:xfrm>
          <a:prstGeom prst="rect">
            <a:avLst/>
          </a:prstGeom>
          <a:solidFill>
            <a:srgbClr val="0B5394">
              <a:alpha val="5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65" name="Shape 265"/>
          <p:cNvPicPr preferRelativeResize="0"/>
          <p:nvPr/>
        </p:nvPicPr>
        <p:blipFill>
          <a:blip r:embed="rId3">
            <a:alphaModFix/>
          </a:blip>
          <a:stretch>
            <a:fillRect/>
          </a:stretch>
        </p:blipFill>
        <p:spPr>
          <a:xfrm>
            <a:off x="322375" y="596525"/>
            <a:ext cx="3812050" cy="3812050"/>
          </a:xfrm>
          <a:prstGeom prst="rect">
            <a:avLst/>
          </a:prstGeom>
          <a:noFill/>
          <a:ln>
            <a:noFill/>
          </a:ln>
        </p:spPr>
      </p:pic>
      <p:pic>
        <p:nvPicPr>
          <p:cNvPr id="266" name="Shape 266"/>
          <p:cNvPicPr preferRelativeResize="0"/>
          <p:nvPr/>
        </p:nvPicPr>
        <p:blipFill>
          <a:blip r:embed="rId4">
            <a:alphaModFix/>
          </a:blip>
          <a:stretch>
            <a:fillRect/>
          </a:stretch>
        </p:blipFill>
        <p:spPr>
          <a:xfrm>
            <a:off x="1761025" y="2478150"/>
            <a:ext cx="2665350" cy="2665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1000"/>
                                        <p:tgtEl>
                                          <p:spTgt spid="26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1000"/>
                                        <p:tgtEl>
                                          <p:spTgt spid="26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pic>
        <p:nvPicPr>
          <p:cNvPr id="271" name="Shape 27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2" name="Shape 272"/>
          <p:cNvSpPr txBox="1"/>
          <p:nvPr>
            <p:ph type="title"/>
          </p:nvPr>
        </p:nvSpPr>
        <p:spPr>
          <a:xfrm>
            <a:off x="0" y="1955775"/>
            <a:ext cx="9144000" cy="1457700"/>
          </a:xfrm>
          <a:prstGeom prst="rect">
            <a:avLst/>
          </a:prstGeom>
          <a:ln>
            <a:noFill/>
          </a:ln>
        </p:spPr>
        <p:txBody>
          <a:bodyPr anchorCtr="0" anchor="t" bIns="91425" lIns="91425" spcFirstLastPara="1" rIns="91425" wrap="square" tIns="91425">
            <a:noAutofit/>
          </a:bodyPr>
          <a:lstStyle/>
          <a:p>
            <a:pPr indent="0" lvl="0" marL="0" algn="ctr">
              <a:spcBef>
                <a:spcPts val="0"/>
              </a:spcBef>
              <a:spcAft>
                <a:spcPts val="0"/>
              </a:spcAft>
              <a:buNone/>
            </a:pPr>
            <a:r>
              <a:rPr lang="en" sz="4800">
                <a:solidFill>
                  <a:srgbClr val="FFFFFF"/>
                </a:solidFill>
                <a:latin typeface="Righteous"/>
                <a:ea typeface="Righteous"/>
                <a:cs typeface="Righteous"/>
                <a:sym typeface="Righteous"/>
              </a:rPr>
              <a:t>Modern Technology </a:t>
            </a:r>
            <a:r>
              <a:rPr lang="en" sz="4800">
                <a:solidFill>
                  <a:srgbClr val="FFFFFF"/>
                </a:solidFill>
                <a:latin typeface="Righteous"/>
                <a:ea typeface="Righteous"/>
                <a:cs typeface="Righteous"/>
                <a:sym typeface="Righteous"/>
              </a:rPr>
              <a:t>Adaptation</a:t>
            </a:r>
            <a:r>
              <a:rPr lang="en" sz="4800">
                <a:solidFill>
                  <a:srgbClr val="FFFFFF"/>
                </a:solidFill>
                <a:latin typeface="Righteous"/>
                <a:ea typeface="Righteous"/>
                <a:cs typeface="Righteous"/>
                <a:sym typeface="Righteous"/>
              </a:rPr>
              <a:t> </a:t>
            </a:r>
            <a:endParaRPr sz="4800">
              <a:solidFill>
                <a:srgbClr val="FFFFFF"/>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272"/>
                                        </p:tgtEl>
                                        <p:attrNameLst>
                                          <p:attrName>style.visibility</p:attrName>
                                        </p:attrNameLst>
                                      </p:cBhvr>
                                      <p:to>
                                        <p:strVal val="visible"/>
                                      </p:to>
                                    </p:set>
                                    <p:anim calcmode="lin" valueType="num">
                                      <p:cBhvr additive="base">
                                        <p:cTn dur="1600"/>
                                        <p:tgtEl>
                                          <p:spTgt spid="27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pic>
        <p:nvPicPr>
          <p:cNvPr id="72" name="Shape 72"/>
          <p:cNvPicPr preferRelativeResize="0"/>
          <p:nvPr/>
        </p:nvPicPr>
        <p:blipFill rotWithShape="1">
          <a:blip r:embed="rId3">
            <a:alphaModFix/>
          </a:blip>
          <a:srcRect b="0" l="8917" r="0" t="0"/>
          <a:stretch/>
        </p:blipFill>
        <p:spPr>
          <a:xfrm>
            <a:off x="0" y="0"/>
            <a:ext cx="9144000" cy="5143499"/>
          </a:xfrm>
          <a:prstGeom prst="rect">
            <a:avLst/>
          </a:prstGeom>
          <a:noFill/>
          <a:ln>
            <a:noFill/>
          </a:ln>
        </p:spPr>
      </p:pic>
      <p:grpSp>
        <p:nvGrpSpPr>
          <p:cNvPr id="73" name="Shape 73"/>
          <p:cNvGrpSpPr/>
          <p:nvPr/>
        </p:nvGrpSpPr>
        <p:grpSpPr>
          <a:xfrm>
            <a:off x="4154375" y="3443975"/>
            <a:ext cx="4735675" cy="1440000"/>
            <a:chOff x="4154375" y="3443975"/>
            <a:chExt cx="4735675" cy="1440000"/>
          </a:xfrm>
        </p:grpSpPr>
        <p:sp>
          <p:nvSpPr>
            <p:cNvPr id="74" name="Shape 74"/>
            <p:cNvSpPr/>
            <p:nvPr/>
          </p:nvSpPr>
          <p:spPr>
            <a:xfrm>
              <a:off x="4154550" y="3443975"/>
              <a:ext cx="4735500" cy="1291500"/>
            </a:xfrm>
            <a:prstGeom prst="rect">
              <a:avLst/>
            </a:prstGeom>
            <a:solidFill>
              <a:srgbClr val="0B5394">
                <a:alpha val="55769"/>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5" name="Shape 75"/>
            <p:cNvSpPr/>
            <p:nvPr/>
          </p:nvSpPr>
          <p:spPr>
            <a:xfrm>
              <a:off x="4154375" y="4735475"/>
              <a:ext cx="4735500" cy="148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76" name="Shape 76"/>
          <p:cNvSpPr txBox="1"/>
          <p:nvPr>
            <p:ph idx="1" type="subTitle"/>
          </p:nvPr>
        </p:nvSpPr>
        <p:spPr>
          <a:xfrm>
            <a:off x="4154375" y="3443975"/>
            <a:ext cx="4735800" cy="12915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lang="en" sz="2300">
                <a:solidFill>
                  <a:srgbClr val="FFFFFF"/>
                </a:solidFill>
                <a:latin typeface="Righteous"/>
                <a:ea typeface="Righteous"/>
                <a:cs typeface="Righteous"/>
                <a:sym typeface="Righteous"/>
              </a:rPr>
              <a:t>D</a:t>
            </a:r>
            <a:r>
              <a:rPr lang="en" sz="2300">
                <a:solidFill>
                  <a:srgbClr val="FFFFFF"/>
                </a:solidFill>
                <a:latin typeface="Righteous"/>
                <a:ea typeface="Righteous"/>
                <a:cs typeface="Righteous"/>
                <a:sym typeface="Righteous"/>
              </a:rPr>
              <a:t>evelop and maintain </a:t>
            </a:r>
            <a:endParaRPr sz="2300">
              <a:solidFill>
                <a:srgbClr val="FFFFFF"/>
              </a:solidFill>
              <a:latin typeface="Righteous"/>
              <a:ea typeface="Righteous"/>
              <a:cs typeface="Righteous"/>
              <a:sym typeface="Righteous"/>
            </a:endParaRPr>
          </a:p>
          <a:p>
            <a:pPr indent="0" lvl="0" marL="0" rtl="0">
              <a:spcBef>
                <a:spcPts val="0"/>
              </a:spcBef>
              <a:spcAft>
                <a:spcPts val="0"/>
              </a:spcAft>
              <a:buNone/>
            </a:pPr>
            <a:r>
              <a:rPr lang="en" sz="2300">
                <a:solidFill>
                  <a:srgbClr val="FFFFFF"/>
                </a:solidFill>
                <a:latin typeface="Righteous"/>
                <a:ea typeface="Righteous"/>
                <a:cs typeface="Righteous"/>
                <a:sym typeface="Righteous"/>
              </a:rPr>
              <a:t>sustainable relation</a:t>
            </a:r>
            <a:r>
              <a:rPr lang="en" sz="2400">
                <a:solidFill>
                  <a:srgbClr val="FFFFFF"/>
                </a:solidFill>
                <a:latin typeface="Josefin Slab"/>
                <a:ea typeface="Josefin Slab"/>
                <a:cs typeface="Josefin Slab"/>
                <a:sym typeface="Josefin Slab"/>
              </a:rPr>
              <a:t> </a:t>
            </a:r>
            <a:endParaRPr sz="2400">
              <a:solidFill>
                <a:srgbClr val="FFFFFF"/>
              </a:solidFill>
              <a:latin typeface="Josefin Slab"/>
              <a:ea typeface="Josefin Slab"/>
              <a:cs typeface="Josefin Slab"/>
              <a:sym typeface="Josefin Slab"/>
            </a:endParaRPr>
          </a:p>
          <a:p>
            <a:pPr indent="0" lvl="0" marL="0" rtl="0">
              <a:spcBef>
                <a:spcPts val="0"/>
              </a:spcBef>
              <a:spcAft>
                <a:spcPts val="0"/>
              </a:spcAft>
              <a:buNone/>
            </a:pPr>
            <a:r>
              <a:rPr lang="en" sz="2000">
                <a:solidFill>
                  <a:srgbClr val="FFFFFF"/>
                </a:solidFill>
                <a:latin typeface="Josefin Slab"/>
                <a:ea typeface="Josefin Slab"/>
                <a:cs typeface="Josefin Slab"/>
                <a:sym typeface="Josefin Slab"/>
              </a:rPr>
              <a:t>with others for mutual benefit</a:t>
            </a:r>
            <a:endParaRPr sz="2000">
              <a:solidFill>
                <a:srgbClr val="FFFFFF"/>
              </a:solidFill>
              <a:latin typeface="Josefin Slab"/>
              <a:ea typeface="Josefin Slab"/>
              <a:cs typeface="Josefin Slab"/>
              <a:sym typeface="Josefin Sla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additive="base">
                                        <p:cTn dur="1000"/>
                                        <p:tgtEl>
                                          <p:spTgt spid="7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B5394"/>
        </a:solidFill>
      </p:bgPr>
    </p:bg>
    <p:spTree>
      <p:nvGrpSpPr>
        <p:cNvPr id="276" name="Shape 276"/>
        <p:cNvGrpSpPr/>
        <p:nvPr/>
      </p:nvGrpSpPr>
      <p:grpSpPr>
        <a:xfrm>
          <a:off x="0" y="0"/>
          <a:ext cx="0" cy="0"/>
          <a:chOff x="0" y="0"/>
          <a:chExt cx="0" cy="0"/>
        </a:xfrm>
      </p:grpSpPr>
      <p:pic>
        <p:nvPicPr>
          <p:cNvPr id="277" name="Shape 277"/>
          <p:cNvPicPr preferRelativeResize="0"/>
          <p:nvPr/>
        </p:nvPicPr>
        <p:blipFill rotWithShape="1">
          <a:blip r:embed="rId3">
            <a:alphaModFix/>
          </a:blip>
          <a:srcRect b="10152" l="0" r="0" t="0"/>
          <a:stretch/>
        </p:blipFill>
        <p:spPr>
          <a:xfrm>
            <a:off x="0" y="0"/>
            <a:ext cx="4468325" cy="5143500"/>
          </a:xfrm>
          <a:prstGeom prst="rect">
            <a:avLst/>
          </a:prstGeom>
          <a:noFill/>
          <a:ln>
            <a:noFill/>
          </a:ln>
        </p:spPr>
      </p:pic>
      <p:sp>
        <p:nvSpPr>
          <p:cNvPr id="278" name="Shape 278"/>
          <p:cNvSpPr/>
          <p:nvPr/>
        </p:nvSpPr>
        <p:spPr>
          <a:xfrm>
            <a:off x="4203825" y="0"/>
            <a:ext cx="457500" cy="5143500"/>
          </a:xfrm>
          <a:prstGeom prst="rect">
            <a:avLst/>
          </a:prstGeom>
          <a:solidFill>
            <a:srgbClr val="0B5394">
              <a:alpha val="5346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9" name="Shape 279"/>
          <p:cNvSpPr txBox="1"/>
          <p:nvPr/>
        </p:nvSpPr>
        <p:spPr>
          <a:xfrm>
            <a:off x="4982775" y="2040150"/>
            <a:ext cx="3783300" cy="10632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rPr lang="en" sz="3300">
                <a:solidFill>
                  <a:srgbClr val="FFFFFF"/>
                </a:solidFill>
                <a:latin typeface="Righteous"/>
                <a:ea typeface="Righteous"/>
                <a:cs typeface="Righteous"/>
                <a:sym typeface="Righteous"/>
              </a:rPr>
              <a:t>What do you see?</a:t>
            </a:r>
            <a:endParaRPr sz="3300">
              <a:solidFill>
                <a:srgbClr val="FFFFFF"/>
              </a:solidFill>
              <a:latin typeface="Righteous"/>
              <a:ea typeface="Righteous"/>
              <a:cs typeface="Righteous"/>
              <a:sym typeface="Righteous"/>
            </a:endParaRPr>
          </a:p>
        </p:txBody>
      </p:sp>
      <p:grpSp>
        <p:nvGrpSpPr>
          <p:cNvPr id="280" name="Shape 280"/>
          <p:cNvGrpSpPr/>
          <p:nvPr/>
        </p:nvGrpSpPr>
        <p:grpSpPr>
          <a:xfrm>
            <a:off x="340431" y="262450"/>
            <a:ext cx="3804162" cy="4251999"/>
            <a:chOff x="340431" y="262450"/>
            <a:chExt cx="3804162" cy="4251999"/>
          </a:xfrm>
        </p:grpSpPr>
        <p:sp>
          <p:nvSpPr>
            <p:cNvPr id="281" name="Shape 281"/>
            <p:cNvSpPr/>
            <p:nvPr/>
          </p:nvSpPr>
          <p:spPr>
            <a:xfrm rot="2364625">
              <a:off x="1458914" y="395708"/>
              <a:ext cx="729597" cy="865384"/>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2" name="Shape 282"/>
            <p:cNvSpPr/>
            <p:nvPr/>
          </p:nvSpPr>
          <p:spPr>
            <a:xfrm rot="1966703">
              <a:off x="2015425" y="758259"/>
              <a:ext cx="622286" cy="865609"/>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3" name="Shape 283"/>
            <p:cNvSpPr/>
            <p:nvPr/>
          </p:nvSpPr>
          <p:spPr>
            <a:xfrm rot="1966703">
              <a:off x="2452200" y="1244509"/>
              <a:ext cx="622286" cy="865609"/>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4" name="Shape 284"/>
            <p:cNvSpPr/>
            <p:nvPr/>
          </p:nvSpPr>
          <p:spPr>
            <a:xfrm rot="3569462">
              <a:off x="2752917" y="1990358"/>
              <a:ext cx="622251" cy="865666"/>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5" name="Shape 285"/>
            <p:cNvSpPr/>
            <p:nvPr/>
          </p:nvSpPr>
          <p:spPr>
            <a:xfrm rot="3569462">
              <a:off x="2599917" y="2513683"/>
              <a:ext cx="622251" cy="865666"/>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6" name="Shape 286"/>
            <p:cNvSpPr/>
            <p:nvPr/>
          </p:nvSpPr>
          <p:spPr>
            <a:xfrm rot="3809062">
              <a:off x="3307416" y="2320006"/>
              <a:ext cx="622253" cy="865493"/>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7" name="Shape 287"/>
            <p:cNvSpPr/>
            <p:nvPr/>
          </p:nvSpPr>
          <p:spPr>
            <a:xfrm rot="626592">
              <a:off x="2161613" y="3337881"/>
              <a:ext cx="622308" cy="865387"/>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8" name="Shape 288"/>
            <p:cNvSpPr/>
            <p:nvPr/>
          </p:nvSpPr>
          <p:spPr>
            <a:xfrm rot="-797562">
              <a:off x="1512518" y="3589179"/>
              <a:ext cx="622375" cy="865340"/>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9" name="Shape 289"/>
            <p:cNvSpPr/>
            <p:nvPr/>
          </p:nvSpPr>
          <p:spPr>
            <a:xfrm rot="-797562">
              <a:off x="431693" y="2269604"/>
              <a:ext cx="622375" cy="865340"/>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0" name="Shape 290"/>
            <p:cNvSpPr/>
            <p:nvPr/>
          </p:nvSpPr>
          <p:spPr>
            <a:xfrm rot="-1215129">
              <a:off x="865380" y="1804336"/>
              <a:ext cx="622270" cy="865355"/>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1" name="Shape 291"/>
            <p:cNvSpPr/>
            <p:nvPr/>
          </p:nvSpPr>
          <p:spPr>
            <a:xfrm rot="-1859531">
              <a:off x="1395180" y="1475226"/>
              <a:ext cx="622231" cy="865382"/>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2" name="Shape 292"/>
            <p:cNvSpPr/>
            <p:nvPr/>
          </p:nvSpPr>
          <p:spPr>
            <a:xfrm rot="-1859531">
              <a:off x="978830" y="758376"/>
              <a:ext cx="622231" cy="865382"/>
            </a:xfrm>
            <a:prstGeom prst="ellipse">
              <a:avLst/>
            </a:prstGeom>
            <a:noFill/>
            <a:ln cap="flat" cmpd="sng" w="28575">
              <a:solidFill>
                <a:srgbClr val="CC0000"/>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293" name="Shape 293"/>
          <p:cNvSpPr txBox="1"/>
          <p:nvPr/>
        </p:nvSpPr>
        <p:spPr>
          <a:xfrm>
            <a:off x="4982775" y="2831400"/>
            <a:ext cx="3783300" cy="853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500">
                <a:solidFill>
                  <a:srgbClr val="FFFFFF"/>
                </a:solidFill>
                <a:latin typeface="Josefin Slab"/>
                <a:ea typeface="Josefin Slab"/>
                <a:cs typeface="Josefin Slab"/>
                <a:sym typeface="Josefin Slab"/>
              </a:rPr>
              <a:t>Faces of 12 Indian Leaders</a:t>
            </a:r>
            <a:endParaRPr sz="2500">
              <a:solidFill>
                <a:srgbClr val="FFFFFF"/>
              </a:solidFill>
              <a:latin typeface="Josefin Slab"/>
              <a:ea typeface="Josefin Slab"/>
              <a:cs typeface="Josefin Slab"/>
              <a:sym typeface="Josefin Sla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pic>
        <p:nvPicPr>
          <p:cNvPr id="298" name="Shape 298"/>
          <p:cNvPicPr preferRelativeResize="0"/>
          <p:nvPr/>
        </p:nvPicPr>
        <p:blipFill rotWithShape="1">
          <a:blip r:embed="rId3">
            <a:alphaModFix/>
          </a:blip>
          <a:srcRect b="0" l="0" r="13464" t="0"/>
          <a:stretch/>
        </p:blipFill>
        <p:spPr>
          <a:xfrm>
            <a:off x="0" y="0"/>
            <a:ext cx="9143999" cy="5143500"/>
          </a:xfrm>
          <a:prstGeom prst="rect">
            <a:avLst/>
          </a:prstGeom>
          <a:noFill/>
          <a:ln>
            <a:noFill/>
          </a:ln>
        </p:spPr>
      </p:pic>
      <p:sp>
        <p:nvSpPr>
          <p:cNvPr id="299" name="Shape 299"/>
          <p:cNvSpPr txBox="1"/>
          <p:nvPr>
            <p:ph type="title"/>
          </p:nvPr>
        </p:nvSpPr>
        <p:spPr>
          <a:xfrm>
            <a:off x="185500" y="276075"/>
            <a:ext cx="3620100" cy="737700"/>
          </a:xfrm>
          <a:prstGeom prst="rect">
            <a:avLst/>
          </a:prstGeom>
          <a:ln>
            <a:noFill/>
          </a:ln>
        </p:spPr>
        <p:txBody>
          <a:bodyPr anchorCtr="0" anchor="t" bIns="91425" lIns="91425" spcFirstLastPara="1" rIns="91425" wrap="square" tIns="91425">
            <a:noAutofit/>
          </a:bodyPr>
          <a:lstStyle/>
          <a:p>
            <a:pPr indent="0" lvl="0" marL="0">
              <a:spcBef>
                <a:spcPts val="0"/>
              </a:spcBef>
              <a:spcAft>
                <a:spcPts val="0"/>
              </a:spcAft>
              <a:buNone/>
            </a:pPr>
            <a:r>
              <a:rPr lang="en" sz="3600">
                <a:solidFill>
                  <a:srgbClr val="FFFFFF"/>
                </a:solidFill>
                <a:latin typeface="Righteous"/>
                <a:ea typeface="Righteous"/>
                <a:cs typeface="Righteous"/>
                <a:sym typeface="Righteous"/>
              </a:rPr>
              <a:t>Be Data Driven</a:t>
            </a:r>
            <a:endParaRPr sz="3600">
              <a:solidFill>
                <a:srgbClr val="FFFFFF"/>
              </a:solidFill>
              <a:latin typeface="Righteous"/>
              <a:ea typeface="Righteous"/>
              <a:cs typeface="Righteous"/>
              <a:sym typeface="Righteous"/>
            </a:endParaRPr>
          </a:p>
        </p:txBody>
      </p:sp>
      <p:sp>
        <p:nvSpPr>
          <p:cNvPr id="300" name="Shape 300"/>
          <p:cNvSpPr txBox="1"/>
          <p:nvPr>
            <p:ph type="title"/>
          </p:nvPr>
        </p:nvSpPr>
        <p:spPr>
          <a:xfrm>
            <a:off x="185500" y="914875"/>
            <a:ext cx="3620100" cy="791400"/>
          </a:xfrm>
          <a:prstGeom prst="rect">
            <a:avLst/>
          </a:prstGeom>
          <a:ln>
            <a:noFill/>
          </a:ln>
        </p:spPr>
        <p:txBody>
          <a:bodyPr anchorCtr="0" anchor="t" bIns="91425" lIns="91425" spcFirstLastPara="1" rIns="91425" wrap="square" tIns="91425">
            <a:noAutofit/>
          </a:bodyPr>
          <a:lstStyle/>
          <a:p>
            <a:pPr indent="0" lvl="0" marL="0" rtl="0">
              <a:spcBef>
                <a:spcPts val="0"/>
              </a:spcBef>
              <a:spcAft>
                <a:spcPts val="0"/>
              </a:spcAft>
              <a:buNone/>
            </a:pPr>
            <a:r>
              <a:rPr lang="en" sz="2000">
                <a:solidFill>
                  <a:srgbClr val="FFFFFF"/>
                </a:solidFill>
                <a:latin typeface="Josefin Slab"/>
                <a:ea typeface="Josefin Slab"/>
                <a:cs typeface="Josefin Slab"/>
                <a:sym typeface="Josefin Slab"/>
              </a:rPr>
              <a:t>How much data you have &amp; </a:t>
            </a:r>
            <a:endParaRPr sz="2000">
              <a:solidFill>
                <a:srgbClr val="FFFFFF"/>
              </a:solidFill>
              <a:latin typeface="Josefin Slab"/>
              <a:ea typeface="Josefin Slab"/>
              <a:cs typeface="Josefin Slab"/>
              <a:sym typeface="Josefin Slab"/>
            </a:endParaRPr>
          </a:p>
          <a:p>
            <a:pPr indent="0" lvl="0" marL="0" rtl="0">
              <a:spcBef>
                <a:spcPts val="0"/>
              </a:spcBef>
              <a:spcAft>
                <a:spcPts val="0"/>
              </a:spcAft>
              <a:buNone/>
            </a:pPr>
            <a:r>
              <a:rPr lang="en" sz="2000">
                <a:solidFill>
                  <a:srgbClr val="FFFFFF"/>
                </a:solidFill>
                <a:latin typeface="Josefin Slab"/>
                <a:ea typeface="Josefin Slab"/>
                <a:cs typeface="Josefin Slab"/>
                <a:sym typeface="Josefin Slab"/>
              </a:rPr>
              <a:t>How tactfully you use those</a:t>
            </a:r>
            <a:endParaRPr sz="2000">
              <a:solidFill>
                <a:srgbClr val="FFFFFF"/>
              </a:solidFill>
              <a:latin typeface="Josefin Slab"/>
              <a:ea typeface="Josefin Slab"/>
              <a:cs typeface="Josefin Slab"/>
              <a:sym typeface="Josefin Sla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1000"/>
                                        <p:tgtEl>
                                          <p:spTgt spid="29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id="305" name="Shape 30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6" name="Shape 306"/>
          <p:cNvSpPr txBox="1"/>
          <p:nvPr>
            <p:ph type="title"/>
          </p:nvPr>
        </p:nvSpPr>
        <p:spPr>
          <a:xfrm>
            <a:off x="171575" y="192750"/>
            <a:ext cx="6900900" cy="732300"/>
          </a:xfrm>
          <a:prstGeom prst="rect">
            <a:avLst/>
          </a:prstGeom>
          <a:ln>
            <a:noFill/>
          </a:ln>
        </p:spPr>
        <p:txBody>
          <a:bodyPr anchorCtr="0" anchor="t" bIns="91425" lIns="91425" spcFirstLastPara="1" rIns="91425" wrap="square" tIns="91425">
            <a:noAutofit/>
          </a:bodyPr>
          <a:lstStyle/>
          <a:p>
            <a:pPr indent="0" lvl="0" marL="0">
              <a:spcBef>
                <a:spcPts val="0"/>
              </a:spcBef>
              <a:spcAft>
                <a:spcPts val="0"/>
              </a:spcAft>
              <a:buNone/>
            </a:pPr>
            <a:r>
              <a:rPr lang="en" sz="3000">
                <a:solidFill>
                  <a:srgbClr val="434343"/>
                </a:solidFill>
                <a:latin typeface="Righteous"/>
                <a:ea typeface="Righteous"/>
                <a:cs typeface="Righteous"/>
                <a:sym typeface="Righteous"/>
              </a:rPr>
              <a:t>Competitive</a:t>
            </a:r>
            <a:r>
              <a:rPr lang="en" sz="3000">
                <a:latin typeface="Righteous"/>
                <a:ea typeface="Righteous"/>
                <a:cs typeface="Righteous"/>
                <a:sym typeface="Righteous"/>
              </a:rPr>
              <a:t> </a:t>
            </a:r>
            <a:r>
              <a:rPr lang="en" sz="3000">
                <a:solidFill>
                  <a:srgbClr val="0B5394"/>
                </a:solidFill>
                <a:latin typeface="Righteous"/>
                <a:ea typeface="Righteous"/>
                <a:cs typeface="Righteous"/>
                <a:sym typeface="Righteous"/>
              </a:rPr>
              <a:t>Analysis and React</a:t>
            </a:r>
            <a:endParaRPr sz="3000">
              <a:solidFill>
                <a:srgbClr val="0B5394"/>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id="311" name="Shape 31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2" name="Shape 312"/>
          <p:cNvSpPr txBox="1"/>
          <p:nvPr>
            <p:ph type="title"/>
          </p:nvPr>
        </p:nvSpPr>
        <p:spPr>
          <a:xfrm>
            <a:off x="2986175" y="3789675"/>
            <a:ext cx="5199000" cy="900300"/>
          </a:xfrm>
          <a:prstGeom prst="rect">
            <a:avLst/>
          </a:prstGeom>
          <a:ln>
            <a:noFill/>
          </a:ln>
        </p:spPr>
        <p:txBody>
          <a:bodyPr anchorCtr="0" anchor="t" bIns="91425" lIns="91425" spcFirstLastPara="1" rIns="91425" wrap="square" tIns="91425">
            <a:noAutofit/>
          </a:bodyPr>
          <a:lstStyle/>
          <a:p>
            <a:pPr indent="0" lvl="0" marL="0">
              <a:spcBef>
                <a:spcPts val="0"/>
              </a:spcBef>
              <a:spcAft>
                <a:spcPts val="0"/>
              </a:spcAft>
              <a:buNone/>
            </a:pPr>
            <a:r>
              <a:rPr lang="en" sz="4000">
                <a:solidFill>
                  <a:srgbClr val="FFFFFF"/>
                </a:solidFill>
                <a:latin typeface="Righteous"/>
                <a:ea typeface="Righteous"/>
                <a:cs typeface="Righteous"/>
                <a:sym typeface="Righteous"/>
              </a:rPr>
              <a:t>Measure your Reach</a:t>
            </a:r>
            <a:endParaRPr sz="4000">
              <a:solidFill>
                <a:srgbClr val="FFFFFF"/>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1600"/>
                                        <p:tgtEl>
                                          <p:spTgt spid="31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pic>
        <p:nvPicPr>
          <p:cNvPr id="317" name="Shape 317"/>
          <p:cNvPicPr preferRelativeResize="0"/>
          <p:nvPr/>
        </p:nvPicPr>
        <p:blipFill>
          <a:blip r:embed="rId3">
            <a:alphaModFix amt="50000"/>
          </a:blip>
          <a:stretch>
            <a:fillRect/>
          </a:stretch>
        </p:blipFill>
        <p:spPr>
          <a:xfrm>
            <a:off x="0" y="0"/>
            <a:ext cx="9144000" cy="4698400"/>
          </a:xfrm>
          <a:prstGeom prst="rect">
            <a:avLst/>
          </a:prstGeom>
          <a:noFill/>
          <a:ln>
            <a:noFill/>
          </a:ln>
        </p:spPr>
      </p:pic>
      <p:sp>
        <p:nvSpPr>
          <p:cNvPr id="318" name="Shape 318"/>
          <p:cNvSpPr txBox="1"/>
          <p:nvPr>
            <p:ph type="title"/>
          </p:nvPr>
        </p:nvSpPr>
        <p:spPr>
          <a:xfrm>
            <a:off x="491825" y="4414025"/>
            <a:ext cx="8036700" cy="729600"/>
          </a:xfrm>
          <a:prstGeom prst="rect">
            <a:avLst/>
          </a:prstGeom>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4000">
                <a:solidFill>
                  <a:srgbClr val="434343"/>
                </a:solidFill>
                <a:latin typeface="Righteous"/>
                <a:ea typeface="Righteous"/>
                <a:cs typeface="Righteous"/>
                <a:sym typeface="Righteous"/>
              </a:rPr>
              <a:t>Think </a:t>
            </a:r>
            <a:r>
              <a:rPr b="1" lang="en" sz="4000">
                <a:solidFill>
                  <a:srgbClr val="0B5394"/>
                </a:solidFill>
                <a:latin typeface="Righteous"/>
                <a:ea typeface="Righteous"/>
                <a:cs typeface="Righteous"/>
                <a:sym typeface="Righteous"/>
              </a:rPr>
              <a:t>Different</a:t>
            </a:r>
            <a:r>
              <a:rPr b="1" lang="en" sz="4000">
                <a:solidFill>
                  <a:srgbClr val="434343"/>
                </a:solidFill>
                <a:latin typeface="Righteous"/>
                <a:ea typeface="Righteous"/>
                <a:cs typeface="Righteous"/>
                <a:sym typeface="Righteous"/>
              </a:rPr>
              <a:t> from Others</a:t>
            </a:r>
            <a:endParaRPr b="1" sz="4000">
              <a:solidFill>
                <a:srgbClr val="434343"/>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600"/>
                                        <p:tgtEl>
                                          <p:spTgt spid="3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pic>
        <p:nvPicPr>
          <p:cNvPr id="323" name="Shape 323"/>
          <p:cNvPicPr preferRelativeResize="0"/>
          <p:nvPr/>
        </p:nvPicPr>
        <p:blipFill>
          <a:blip r:embed="rId3">
            <a:alphaModFix/>
          </a:blip>
          <a:stretch>
            <a:fillRect/>
          </a:stretch>
        </p:blipFill>
        <p:spPr>
          <a:xfrm>
            <a:off x="-1" y="0"/>
            <a:ext cx="9144003" cy="5143501"/>
          </a:xfrm>
          <a:prstGeom prst="rect">
            <a:avLst/>
          </a:prstGeom>
          <a:noFill/>
          <a:ln>
            <a:noFill/>
          </a:ln>
        </p:spPr>
      </p:pic>
      <p:sp>
        <p:nvSpPr>
          <p:cNvPr id="324" name="Shape 324"/>
          <p:cNvSpPr/>
          <p:nvPr/>
        </p:nvSpPr>
        <p:spPr>
          <a:xfrm>
            <a:off x="5850375" y="4000400"/>
            <a:ext cx="3243600" cy="1093200"/>
          </a:xfrm>
          <a:prstGeom prst="roundRect">
            <a:avLst>
              <a:gd fmla="val 16667" name="adj"/>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325" name="Shape 325"/>
          <p:cNvGrpSpPr/>
          <p:nvPr/>
        </p:nvGrpSpPr>
        <p:grpSpPr>
          <a:xfrm>
            <a:off x="5769875" y="3692125"/>
            <a:ext cx="3243600" cy="1328100"/>
            <a:chOff x="5769875" y="3692125"/>
            <a:chExt cx="3243600" cy="1328100"/>
          </a:xfrm>
        </p:grpSpPr>
        <p:sp>
          <p:nvSpPr>
            <p:cNvPr id="326" name="Shape 326"/>
            <p:cNvSpPr txBox="1"/>
            <p:nvPr/>
          </p:nvSpPr>
          <p:spPr>
            <a:xfrm>
              <a:off x="5769875" y="3692125"/>
              <a:ext cx="3243600" cy="1093200"/>
            </a:xfrm>
            <a:prstGeom prst="rect">
              <a:avLst/>
            </a:prstGeom>
            <a:solidFill>
              <a:srgbClr val="0B5394">
                <a:alpha val="55769"/>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FFFFFF"/>
                  </a:solidFill>
                  <a:latin typeface="Righteous"/>
                  <a:ea typeface="Righteous"/>
                  <a:cs typeface="Righteous"/>
                  <a:sym typeface="Righteous"/>
                </a:rPr>
                <a:t>Make a Guess</a:t>
              </a:r>
              <a:endParaRPr sz="2500">
                <a:solidFill>
                  <a:srgbClr val="FFFFFF"/>
                </a:solidFill>
                <a:latin typeface="Righteous"/>
                <a:ea typeface="Righteous"/>
                <a:cs typeface="Righteous"/>
                <a:sym typeface="Righteous"/>
              </a:endParaRPr>
            </a:p>
            <a:p>
              <a:pPr indent="0" lvl="0" marL="0" rtl="0" algn="ctr">
                <a:spcBef>
                  <a:spcPts val="0"/>
                </a:spcBef>
                <a:spcAft>
                  <a:spcPts val="0"/>
                </a:spcAft>
                <a:buNone/>
              </a:pPr>
              <a:r>
                <a:rPr lang="en" sz="3100">
                  <a:solidFill>
                    <a:srgbClr val="FFFFFF"/>
                  </a:solidFill>
                  <a:latin typeface="Josefin Slab"/>
                  <a:ea typeface="Josefin Slab"/>
                  <a:cs typeface="Josefin Slab"/>
                  <a:sym typeface="Josefin Slab"/>
                </a:rPr>
                <a:t>Where it is?</a:t>
              </a:r>
              <a:endParaRPr sz="3100">
                <a:solidFill>
                  <a:srgbClr val="FFFFFF"/>
                </a:solidFill>
                <a:latin typeface="Josefin Slab"/>
                <a:ea typeface="Josefin Slab"/>
                <a:cs typeface="Josefin Slab"/>
                <a:sym typeface="Josefin Slab"/>
              </a:endParaRPr>
            </a:p>
          </p:txBody>
        </p:sp>
        <p:sp>
          <p:nvSpPr>
            <p:cNvPr id="327" name="Shape 327"/>
            <p:cNvSpPr/>
            <p:nvPr/>
          </p:nvSpPr>
          <p:spPr>
            <a:xfrm>
              <a:off x="5769875" y="4785325"/>
              <a:ext cx="3243600" cy="2349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1000"/>
                                        <p:tgtEl>
                                          <p:spTgt spid="3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pic>
        <p:nvPicPr>
          <p:cNvPr id="332" name="Shape 332"/>
          <p:cNvPicPr preferRelativeResize="0"/>
          <p:nvPr/>
        </p:nvPicPr>
        <p:blipFill>
          <a:blip r:embed="rId3">
            <a:alphaModFix/>
          </a:blip>
          <a:stretch>
            <a:fillRect/>
          </a:stretch>
        </p:blipFill>
        <p:spPr>
          <a:xfrm>
            <a:off x="-1" y="0"/>
            <a:ext cx="9144003" cy="5143501"/>
          </a:xfrm>
          <a:prstGeom prst="rect">
            <a:avLst/>
          </a:prstGeom>
          <a:noFill/>
          <a:ln>
            <a:noFill/>
          </a:ln>
        </p:spPr>
      </p:pic>
      <p:grpSp>
        <p:nvGrpSpPr>
          <p:cNvPr id="333" name="Shape 333"/>
          <p:cNvGrpSpPr/>
          <p:nvPr/>
        </p:nvGrpSpPr>
        <p:grpSpPr>
          <a:xfrm>
            <a:off x="258425" y="220125"/>
            <a:ext cx="4127400" cy="1140000"/>
            <a:chOff x="258425" y="220125"/>
            <a:chExt cx="4127400" cy="1140000"/>
          </a:xfrm>
        </p:grpSpPr>
        <p:sp>
          <p:nvSpPr>
            <p:cNvPr id="334" name="Shape 334"/>
            <p:cNvSpPr txBox="1"/>
            <p:nvPr/>
          </p:nvSpPr>
          <p:spPr>
            <a:xfrm>
              <a:off x="258425" y="220125"/>
              <a:ext cx="4127400" cy="905100"/>
            </a:xfrm>
            <a:prstGeom prst="rect">
              <a:avLst/>
            </a:prstGeom>
            <a:solidFill>
              <a:srgbClr val="0B5394">
                <a:alpha val="55769"/>
              </a:srgbClr>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rgbClr val="FFFFFF"/>
                  </a:solidFill>
                  <a:latin typeface="Josefin Slab"/>
                  <a:ea typeface="Josefin Slab"/>
                  <a:cs typeface="Josefin Slab"/>
                  <a:sym typeface="Josefin Slab"/>
                </a:rPr>
                <a:t>You don’t know which click of you will click your career !!!</a:t>
              </a:r>
              <a:endParaRPr sz="2400">
                <a:solidFill>
                  <a:srgbClr val="FFFFFF"/>
                </a:solidFill>
                <a:latin typeface="Josefin Slab"/>
                <a:ea typeface="Josefin Slab"/>
                <a:cs typeface="Josefin Slab"/>
                <a:sym typeface="Josefin Slab"/>
              </a:endParaRPr>
            </a:p>
          </p:txBody>
        </p:sp>
        <p:sp>
          <p:nvSpPr>
            <p:cNvPr id="335" name="Shape 335"/>
            <p:cNvSpPr/>
            <p:nvPr/>
          </p:nvSpPr>
          <p:spPr>
            <a:xfrm>
              <a:off x="258425" y="1125225"/>
              <a:ext cx="4127400" cy="2349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sz="3000"/>
            </a:p>
          </p:txBody>
        </p:sp>
      </p:grpSp>
      <p:grpSp>
        <p:nvGrpSpPr>
          <p:cNvPr id="336" name="Shape 336"/>
          <p:cNvGrpSpPr/>
          <p:nvPr/>
        </p:nvGrpSpPr>
        <p:grpSpPr>
          <a:xfrm>
            <a:off x="4890250" y="1125225"/>
            <a:ext cx="4052540" cy="4615006"/>
            <a:chOff x="5174600" y="1026250"/>
            <a:chExt cx="4052540" cy="4615006"/>
          </a:xfrm>
        </p:grpSpPr>
        <p:sp>
          <p:nvSpPr>
            <p:cNvPr id="337" name="Shape 337"/>
            <p:cNvSpPr/>
            <p:nvPr/>
          </p:nvSpPr>
          <p:spPr>
            <a:xfrm rot="3314099">
              <a:off x="7627081" y="4550100"/>
              <a:ext cx="1805118" cy="445313"/>
            </a:xfrm>
            <a:prstGeom prst="rect">
              <a:avLst/>
            </a:prstGeom>
            <a:solidFill>
              <a:schemeClr val="lt2"/>
            </a:solidFill>
            <a:ln cap="flat" cmpd="sng" w="114300">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338" name="Shape 338"/>
            <p:cNvPicPr preferRelativeResize="0"/>
            <p:nvPr/>
          </p:nvPicPr>
          <p:blipFill rotWithShape="1">
            <a:blip r:embed="rId3">
              <a:alphaModFix/>
            </a:blip>
            <a:srcRect b="0" l="33967" r="31565" t="65877"/>
            <a:stretch/>
          </p:blipFill>
          <p:spPr>
            <a:xfrm>
              <a:off x="5174600" y="1026250"/>
              <a:ext cx="3628500" cy="3389700"/>
            </a:xfrm>
            <a:prstGeom prst="ellipse">
              <a:avLst/>
            </a:prstGeom>
            <a:noFill/>
            <a:ln cap="flat" cmpd="sng" w="114300">
              <a:solidFill>
                <a:srgbClr val="FFFFFF"/>
              </a:solidFill>
              <a:prstDash val="solid"/>
              <a:round/>
              <a:headEnd len="med" w="med" type="none"/>
              <a:tailEnd len="med" w="med" type="none"/>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333"/>
                                        </p:tgtEl>
                                        <p:attrNameLst>
                                          <p:attrName>style.visibility</p:attrName>
                                        </p:attrNameLst>
                                      </p:cBhvr>
                                      <p:to>
                                        <p:strVal val="visible"/>
                                      </p:to>
                                    </p:set>
                                    <p:anim calcmode="lin" valueType="num">
                                      <p:cBhvr additive="base">
                                        <p:cTn dur="1000"/>
                                        <p:tgtEl>
                                          <p:spTgt spid="33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1800"/>
                                        <p:tgtEl>
                                          <p:spTgt spid="3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Shape 3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44" name="Shape 3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45" name="Shape 345"/>
          <p:cNvPicPr preferRelativeResize="0"/>
          <p:nvPr/>
        </p:nvPicPr>
        <p:blipFill>
          <a:blip r:embed="rId3">
            <a:alphaModFix/>
          </a:blip>
          <a:stretch>
            <a:fillRect/>
          </a:stretch>
        </p:blipFill>
        <p:spPr>
          <a:xfrm>
            <a:off x="0" y="91525"/>
            <a:ext cx="9144003" cy="5051975"/>
          </a:xfrm>
          <a:prstGeom prst="rect">
            <a:avLst/>
          </a:prstGeom>
          <a:noFill/>
          <a:ln>
            <a:noFill/>
          </a:ln>
        </p:spPr>
      </p:pic>
      <p:grpSp>
        <p:nvGrpSpPr>
          <p:cNvPr id="346" name="Shape 346"/>
          <p:cNvGrpSpPr/>
          <p:nvPr/>
        </p:nvGrpSpPr>
        <p:grpSpPr>
          <a:xfrm>
            <a:off x="5537125" y="2584875"/>
            <a:ext cx="3477225" cy="1556300"/>
            <a:chOff x="5537125" y="2584875"/>
            <a:chExt cx="3477225" cy="1556300"/>
          </a:xfrm>
        </p:grpSpPr>
        <p:sp>
          <p:nvSpPr>
            <p:cNvPr id="347" name="Shape 347"/>
            <p:cNvSpPr/>
            <p:nvPr/>
          </p:nvSpPr>
          <p:spPr>
            <a:xfrm>
              <a:off x="5537125" y="2584875"/>
              <a:ext cx="3463800" cy="1338300"/>
            </a:xfrm>
            <a:prstGeom prst="rect">
              <a:avLst/>
            </a:prstGeom>
            <a:solidFill>
              <a:srgbClr val="073763">
                <a:alpha val="5269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8" name="Shape 348"/>
            <p:cNvSpPr/>
            <p:nvPr/>
          </p:nvSpPr>
          <p:spPr>
            <a:xfrm>
              <a:off x="5550550" y="3949475"/>
              <a:ext cx="3463800" cy="1917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349" name="Shape 349"/>
          <p:cNvSpPr txBox="1"/>
          <p:nvPr/>
        </p:nvSpPr>
        <p:spPr>
          <a:xfrm>
            <a:off x="5689488" y="2584875"/>
            <a:ext cx="3172500" cy="12858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sz="2000">
                <a:solidFill>
                  <a:srgbClr val="FFFFFF"/>
                </a:solidFill>
                <a:latin typeface="Josefin Slab"/>
                <a:ea typeface="Josefin Slab"/>
                <a:cs typeface="Josefin Slab"/>
                <a:sym typeface="Josefin Slab"/>
              </a:rPr>
              <a:t>Picture clicked from cell phone from far distance but clicked in right time where picture carry the message</a:t>
            </a:r>
            <a:endParaRPr sz="2000">
              <a:latin typeface="Josefin Slab"/>
              <a:ea typeface="Josefin Slab"/>
              <a:cs typeface="Josefin Slab"/>
              <a:sym typeface="Josefin Sla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0"/>
                                        <p:tgtEl>
                                          <p:spTgt spid="346"/>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pic>
        <p:nvPicPr>
          <p:cNvPr id="354" name="Shape 354"/>
          <p:cNvPicPr preferRelativeResize="0"/>
          <p:nvPr/>
        </p:nvPicPr>
        <p:blipFill>
          <a:blip r:embed="rId3">
            <a:alphaModFix/>
          </a:blip>
          <a:stretch>
            <a:fillRect/>
          </a:stretch>
        </p:blipFill>
        <p:spPr>
          <a:xfrm>
            <a:off x="0" y="0"/>
            <a:ext cx="9144003" cy="5143501"/>
          </a:xfrm>
          <a:prstGeom prst="rect">
            <a:avLst/>
          </a:prstGeom>
          <a:noFill/>
          <a:ln>
            <a:noFill/>
          </a:ln>
        </p:spPr>
      </p:pic>
      <p:sp>
        <p:nvSpPr>
          <p:cNvPr id="355" name="Shape 355"/>
          <p:cNvSpPr txBox="1"/>
          <p:nvPr>
            <p:ph type="title"/>
          </p:nvPr>
        </p:nvSpPr>
        <p:spPr>
          <a:xfrm>
            <a:off x="4578375" y="3567175"/>
            <a:ext cx="4262100" cy="1304400"/>
          </a:xfrm>
          <a:prstGeom prst="rect">
            <a:avLst/>
          </a:prstGeom>
          <a:solidFill>
            <a:srgbClr val="0B5394">
              <a:alpha val="55769"/>
            </a:srgbClr>
          </a:solidFill>
          <a:ln>
            <a:noFill/>
          </a:ln>
        </p:spPr>
        <p:txBody>
          <a:bodyPr anchorCtr="0" anchor="t" bIns="91425" lIns="91425" spcFirstLastPara="1" rIns="91425" wrap="square" tIns="91425">
            <a:noAutofit/>
          </a:bodyPr>
          <a:lstStyle/>
          <a:p>
            <a:pPr indent="0" lvl="0" marL="0">
              <a:spcBef>
                <a:spcPts val="0"/>
              </a:spcBef>
              <a:spcAft>
                <a:spcPts val="0"/>
              </a:spcAft>
              <a:buNone/>
            </a:pPr>
            <a:r>
              <a:rPr lang="en" sz="4000">
                <a:solidFill>
                  <a:srgbClr val="FFFFFF"/>
                </a:solidFill>
                <a:latin typeface="Josefin Slab"/>
                <a:ea typeface="Josefin Slab"/>
                <a:cs typeface="Josefin Slab"/>
                <a:sym typeface="Josefin Slab"/>
              </a:rPr>
              <a:t>Birds Eye View of</a:t>
            </a:r>
            <a:r>
              <a:rPr lang="en" sz="3800">
                <a:solidFill>
                  <a:srgbClr val="FFFFFF"/>
                </a:solidFill>
                <a:latin typeface="Righteous"/>
                <a:ea typeface="Righteous"/>
                <a:cs typeface="Righteous"/>
                <a:sym typeface="Righteous"/>
              </a:rPr>
              <a:t> </a:t>
            </a:r>
            <a:endParaRPr sz="3800">
              <a:solidFill>
                <a:srgbClr val="FFFFFF"/>
              </a:solidFill>
              <a:latin typeface="Righteous"/>
              <a:ea typeface="Righteous"/>
              <a:cs typeface="Righteous"/>
              <a:sym typeface="Righteous"/>
            </a:endParaRPr>
          </a:p>
          <a:p>
            <a:pPr indent="0" lvl="0" marL="0">
              <a:spcBef>
                <a:spcPts val="0"/>
              </a:spcBef>
              <a:spcAft>
                <a:spcPts val="0"/>
              </a:spcAft>
              <a:buNone/>
            </a:pPr>
            <a:r>
              <a:rPr lang="en">
                <a:solidFill>
                  <a:srgbClr val="FFFFFF"/>
                </a:solidFill>
                <a:latin typeface="Righteous"/>
                <a:ea typeface="Righteous"/>
                <a:cs typeface="Righteous"/>
                <a:sym typeface="Righteous"/>
              </a:rPr>
              <a:t>DIU Permanent Campus</a:t>
            </a:r>
            <a:endParaRPr>
              <a:solidFill>
                <a:srgbClr val="FFFFFF"/>
              </a:solidFill>
              <a:latin typeface="Righteous"/>
              <a:ea typeface="Righteous"/>
              <a:cs typeface="Righteous"/>
              <a:sym typeface="Righteous"/>
            </a:endParaRPr>
          </a:p>
        </p:txBody>
      </p:sp>
      <p:sp>
        <p:nvSpPr>
          <p:cNvPr id="356" name="Shape 356"/>
          <p:cNvSpPr/>
          <p:nvPr/>
        </p:nvSpPr>
        <p:spPr>
          <a:xfrm>
            <a:off x="4578400" y="4871500"/>
            <a:ext cx="4262100" cy="1977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1000"/>
                                        <p:tgtEl>
                                          <p:spTgt spid="3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1000"/>
                                        <p:tgtEl>
                                          <p:spTgt spid="3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0124D"/>
        </a:solidFill>
      </p:bgPr>
    </p:bg>
    <p:spTree>
      <p:nvGrpSpPr>
        <p:cNvPr id="360" name="Shape 360"/>
        <p:cNvGrpSpPr/>
        <p:nvPr/>
      </p:nvGrpSpPr>
      <p:grpSpPr>
        <a:xfrm>
          <a:off x="0" y="0"/>
          <a:ext cx="0" cy="0"/>
          <a:chOff x="0" y="0"/>
          <a:chExt cx="0" cy="0"/>
        </a:xfrm>
      </p:grpSpPr>
      <p:pic>
        <p:nvPicPr>
          <p:cNvPr id="361" name="Shape 361"/>
          <p:cNvPicPr preferRelativeResize="0"/>
          <p:nvPr/>
        </p:nvPicPr>
        <p:blipFill rotWithShape="1">
          <a:blip r:embed="rId3">
            <a:alphaModFix/>
          </a:blip>
          <a:srcRect b="5755" l="18611" r="44105" t="24485"/>
          <a:stretch/>
        </p:blipFill>
        <p:spPr>
          <a:xfrm>
            <a:off x="0" y="0"/>
            <a:ext cx="4192800" cy="4410912"/>
          </a:xfrm>
          <a:prstGeom prst="rect">
            <a:avLst/>
          </a:prstGeom>
          <a:noFill/>
          <a:ln>
            <a:noFill/>
          </a:ln>
        </p:spPr>
      </p:pic>
      <p:pic>
        <p:nvPicPr>
          <p:cNvPr id="362" name="Shape 362"/>
          <p:cNvPicPr preferRelativeResize="0"/>
          <p:nvPr/>
        </p:nvPicPr>
        <p:blipFill rotWithShape="1">
          <a:blip r:embed="rId4">
            <a:alphaModFix/>
          </a:blip>
          <a:srcRect b="15614" l="20213" r="44797" t="24854"/>
          <a:stretch/>
        </p:blipFill>
        <p:spPr>
          <a:xfrm>
            <a:off x="4864950" y="1024974"/>
            <a:ext cx="4281375" cy="4095201"/>
          </a:xfrm>
          <a:prstGeom prst="rect">
            <a:avLst/>
          </a:prstGeom>
          <a:noFill/>
          <a:ln>
            <a:noFill/>
          </a:ln>
        </p:spPr>
      </p:pic>
      <p:sp>
        <p:nvSpPr>
          <p:cNvPr id="363" name="Shape 363"/>
          <p:cNvSpPr txBox="1"/>
          <p:nvPr/>
        </p:nvSpPr>
        <p:spPr>
          <a:xfrm>
            <a:off x="291575" y="4513675"/>
            <a:ext cx="3697200" cy="489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800">
                <a:solidFill>
                  <a:srgbClr val="FFFFFF"/>
                </a:solidFill>
                <a:latin typeface="Josefin Slab"/>
                <a:ea typeface="Josefin Slab"/>
                <a:cs typeface="Josefin Slab"/>
                <a:sym typeface="Josefin Slab"/>
              </a:rPr>
              <a:t>Post reached in 18 Hours: 63,703</a:t>
            </a:r>
            <a:endParaRPr sz="1800">
              <a:solidFill>
                <a:srgbClr val="FFFFFF"/>
              </a:solidFill>
              <a:latin typeface="Josefin Slab"/>
              <a:ea typeface="Josefin Slab"/>
              <a:cs typeface="Josefin Slab"/>
              <a:sym typeface="Josefin Slab"/>
            </a:endParaRPr>
          </a:p>
        </p:txBody>
      </p:sp>
      <p:sp>
        <p:nvSpPr>
          <p:cNvPr id="364" name="Shape 364"/>
          <p:cNvSpPr txBox="1"/>
          <p:nvPr/>
        </p:nvSpPr>
        <p:spPr>
          <a:xfrm>
            <a:off x="5127475" y="161875"/>
            <a:ext cx="3756300" cy="86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Josefin Slab"/>
                <a:ea typeface="Josefin Slab"/>
                <a:cs typeface="Josefin Slab"/>
                <a:sym typeface="Josefin Slab"/>
              </a:rPr>
              <a:t>Turned to positive from negative</a:t>
            </a:r>
            <a:endParaRPr sz="1800">
              <a:solidFill>
                <a:srgbClr val="FFFFFF"/>
              </a:solidFill>
              <a:latin typeface="Josefin Slab"/>
              <a:ea typeface="Josefin Slab"/>
              <a:cs typeface="Josefin Slab"/>
              <a:sym typeface="Josefin Slab"/>
            </a:endParaRPr>
          </a:p>
          <a:p>
            <a:pPr indent="0" lvl="0" marL="0" rtl="0" algn="ctr">
              <a:spcBef>
                <a:spcPts val="0"/>
              </a:spcBef>
              <a:spcAft>
                <a:spcPts val="0"/>
              </a:spcAft>
              <a:buNone/>
            </a:pPr>
            <a:r>
              <a:rPr lang="en" sz="1800">
                <a:solidFill>
                  <a:srgbClr val="FFFFFF"/>
                </a:solidFill>
                <a:latin typeface="Josefin Slab"/>
                <a:ea typeface="Josefin Slab"/>
                <a:cs typeface="Josefin Slab"/>
                <a:sym typeface="Josefin Slab"/>
              </a:rPr>
              <a:t>Post reached in 2 Hours: … </a:t>
            </a:r>
            <a:endParaRPr sz="1800">
              <a:solidFill>
                <a:srgbClr val="FFFFFF"/>
              </a:solidFill>
              <a:latin typeface="Josefin Slab"/>
              <a:ea typeface="Josefin Slab"/>
              <a:cs typeface="Josefin Slab"/>
              <a:sym typeface="Josefin Slab"/>
            </a:endParaRPr>
          </a:p>
        </p:txBody>
      </p:sp>
      <p:sp>
        <p:nvSpPr>
          <p:cNvPr id="365" name="Shape 365"/>
          <p:cNvSpPr txBox="1"/>
          <p:nvPr/>
        </p:nvSpPr>
        <p:spPr>
          <a:xfrm rot="-5400000">
            <a:off x="1974675" y="2262675"/>
            <a:ext cx="5108400" cy="6066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2400">
                <a:solidFill>
                  <a:srgbClr val="FFFFFF"/>
                </a:solidFill>
                <a:latin typeface="Righteous"/>
                <a:ea typeface="Righteous"/>
                <a:cs typeface="Righteous"/>
                <a:sym typeface="Righteous"/>
              </a:rPr>
              <a:t>Know your audience/viewers</a:t>
            </a:r>
            <a:endParaRPr sz="2400">
              <a:solidFill>
                <a:srgbClr val="FFFFFF"/>
              </a:solidFill>
              <a:latin typeface="Righteous"/>
              <a:ea typeface="Righteous"/>
              <a:cs typeface="Righteous"/>
              <a:sym typeface="Righteou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Shape 81"/>
          <p:cNvSpPr txBox="1"/>
          <p:nvPr>
            <p:ph type="title"/>
          </p:nvPr>
        </p:nvSpPr>
        <p:spPr>
          <a:xfrm>
            <a:off x="0" y="-2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800">
                <a:solidFill>
                  <a:srgbClr val="434343"/>
                </a:solidFill>
                <a:latin typeface="Righteous"/>
                <a:ea typeface="Righteous"/>
                <a:cs typeface="Righteous"/>
                <a:sym typeface="Righteous"/>
              </a:rPr>
              <a:t>Public relations is the </a:t>
            </a:r>
            <a:endParaRPr b="1" sz="4800">
              <a:solidFill>
                <a:srgbClr val="434343"/>
              </a:solidFill>
              <a:latin typeface="Righteous"/>
              <a:ea typeface="Righteous"/>
              <a:cs typeface="Righteous"/>
              <a:sym typeface="Righteous"/>
            </a:endParaRPr>
          </a:p>
          <a:p>
            <a:pPr indent="0" lvl="0" marL="0" rtl="0" algn="ctr">
              <a:spcBef>
                <a:spcPts val="0"/>
              </a:spcBef>
              <a:spcAft>
                <a:spcPts val="0"/>
              </a:spcAft>
              <a:buClr>
                <a:schemeClr val="dk1"/>
              </a:buClr>
              <a:buSzPts val="1100"/>
              <a:buFont typeface="Arial"/>
              <a:buNone/>
            </a:pPr>
            <a:r>
              <a:rPr b="1" lang="en" sz="4800">
                <a:solidFill>
                  <a:srgbClr val="0B5394"/>
                </a:solidFill>
                <a:latin typeface="Righteous"/>
                <a:ea typeface="Righteous"/>
                <a:cs typeface="Righteous"/>
                <a:sym typeface="Righteous"/>
              </a:rPr>
              <a:t>mouth of the Organization</a:t>
            </a:r>
            <a:endParaRPr b="1" sz="4800">
              <a:solidFill>
                <a:srgbClr val="0B5394"/>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700"/>
                                        <p:tgtEl>
                                          <p:spTgt spid="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Shape 370"/>
          <p:cNvSpPr/>
          <p:nvPr/>
        </p:nvSpPr>
        <p:spPr>
          <a:xfrm>
            <a:off x="0" y="125"/>
            <a:ext cx="4000500" cy="5143500"/>
          </a:xfrm>
          <a:prstGeom prst="rect">
            <a:avLst/>
          </a:prstGeom>
          <a:solidFill>
            <a:srgbClr val="0B539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1" name="Shape 371"/>
          <p:cNvSpPr txBox="1"/>
          <p:nvPr>
            <p:ph type="title"/>
          </p:nvPr>
        </p:nvSpPr>
        <p:spPr>
          <a:xfrm>
            <a:off x="0" y="944250"/>
            <a:ext cx="4000500" cy="3512400"/>
          </a:xfrm>
          <a:prstGeom prst="rect">
            <a:avLst/>
          </a:prstGeom>
        </p:spPr>
        <p:txBody>
          <a:bodyPr anchorCtr="0" anchor="ctr" bIns="91425" lIns="91425" spcFirstLastPara="1" rIns="91425" wrap="square" tIns="91425">
            <a:noAutofit/>
          </a:bodyPr>
          <a:lstStyle/>
          <a:p>
            <a:pPr indent="0" lvl="0" marL="0" algn="ctr">
              <a:spcBef>
                <a:spcPts val="0"/>
              </a:spcBef>
              <a:spcAft>
                <a:spcPts val="0"/>
              </a:spcAft>
              <a:buNone/>
            </a:pPr>
            <a:r>
              <a:rPr lang="en" sz="3600">
                <a:solidFill>
                  <a:srgbClr val="FFFFFF"/>
                </a:solidFill>
                <a:latin typeface="Righteous"/>
                <a:ea typeface="Righteous"/>
                <a:cs typeface="Righteous"/>
                <a:sym typeface="Righteous"/>
              </a:rPr>
              <a:t>Work Delegation </a:t>
            </a:r>
            <a:r>
              <a:rPr lang="en" sz="2700">
                <a:solidFill>
                  <a:srgbClr val="FFFFFF"/>
                </a:solidFill>
                <a:latin typeface="Josefin Slab"/>
                <a:ea typeface="Josefin Slab"/>
                <a:cs typeface="Josefin Slab"/>
                <a:sym typeface="Josefin Slab"/>
              </a:rPr>
              <a:t>based on team expertise</a:t>
            </a:r>
            <a:endParaRPr sz="2700">
              <a:solidFill>
                <a:srgbClr val="FFFFFF"/>
              </a:solidFill>
              <a:latin typeface="Josefin Slab"/>
              <a:ea typeface="Josefin Slab"/>
              <a:cs typeface="Josefin Slab"/>
              <a:sym typeface="Josefin Slab"/>
            </a:endParaRPr>
          </a:p>
        </p:txBody>
      </p:sp>
      <p:pic>
        <p:nvPicPr>
          <p:cNvPr id="372" name="Shape 372"/>
          <p:cNvPicPr preferRelativeResize="0"/>
          <p:nvPr/>
        </p:nvPicPr>
        <p:blipFill>
          <a:blip r:embed="rId3">
            <a:alphaModFix/>
          </a:blip>
          <a:stretch>
            <a:fillRect/>
          </a:stretch>
        </p:blipFill>
        <p:spPr>
          <a:xfrm>
            <a:off x="4000500" y="0"/>
            <a:ext cx="5143500" cy="5143500"/>
          </a:xfrm>
          <a:prstGeom prst="rect">
            <a:avLst/>
          </a:prstGeom>
          <a:noFill/>
          <a:ln>
            <a:noFill/>
          </a:ln>
        </p:spPr>
      </p:pic>
      <p:sp>
        <p:nvSpPr>
          <p:cNvPr id="373" name="Shape 373"/>
          <p:cNvSpPr/>
          <p:nvPr/>
        </p:nvSpPr>
        <p:spPr>
          <a:xfrm>
            <a:off x="3910200" y="125"/>
            <a:ext cx="417300" cy="5143500"/>
          </a:xfrm>
          <a:prstGeom prst="rect">
            <a:avLst/>
          </a:prstGeom>
          <a:solidFill>
            <a:srgbClr val="0B5394">
              <a:alpha val="55769"/>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1000"/>
                                        <p:tgtEl>
                                          <p:spTgt spid="37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pic>
        <p:nvPicPr>
          <p:cNvPr id="378" name="Shape 378"/>
          <p:cNvPicPr preferRelativeResize="0"/>
          <p:nvPr/>
        </p:nvPicPr>
        <p:blipFill>
          <a:blip r:embed="rId3">
            <a:alphaModFix/>
          </a:blip>
          <a:stretch>
            <a:fillRect/>
          </a:stretch>
        </p:blipFill>
        <p:spPr>
          <a:xfrm>
            <a:off x="0" y="0"/>
            <a:ext cx="9144001" cy="5143501"/>
          </a:xfrm>
          <a:prstGeom prst="rect">
            <a:avLst/>
          </a:prstGeom>
          <a:noFill/>
          <a:ln>
            <a:noFill/>
          </a:ln>
        </p:spPr>
      </p:pic>
      <p:sp>
        <p:nvSpPr>
          <p:cNvPr id="379" name="Shape 379"/>
          <p:cNvSpPr/>
          <p:nvPr/>
        </p:nvSpPr>
        <p:spPr>
          <a:xfrm>
            <a:off x="0" y="3770025"/>
            <a:ext cx="9144000" cy="1373700"/>
          </a:xfrm>
          <a:prstGeom prst="rect">
            <a:avLst/>
          </a:prstGeom>
          <a:solidFill>
            <a:srgbClr val="0B539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0" name="Shape 380"/>
          <p:cNvSpPr txBox="1"/>
          <p:nvPr/>
        </p:nvSpPr>
        <p:spPr>
          <a:xfrm>
            <a:off x="168175" y="3770100"/>
            <a:ext cx="8773500" cy="137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rgbClr val="FFFFFF"/>
                </a:solidFill>
                <a:latin typeface="Righteous"/>
                <a:ea typeface="Righteous"/>
                <a:cs typeface="Righteous"/>
                <a:sym typeface="Righteous"/>
              </a:rPr>
              <a:t>Earn confidence and trust of Others</a:t>
            </a:r>
            <a:r>
              <a:rPr lang="en" sz="4000">
                <a:solidFill>
                  <a:srgbClr val="FFFFFF"/>
                </a:solidFill>
                <a:latin typeface="Righteous"/>
                <a:ea typeface="Righteous"/>
                <a:cs typeface="Righteous"/>
                <a:sym typeface="Righteous"/>
              </a:rPr>
              <a:t> </a:t>
            </a:r>
            <a:endParaRPr sz="4000">
              <a:solidFill>
                <a:srgbClr val="FFFFFF"/>
              </a:solidFill>
              <a:latin typeface="Righteous"/>
              <a:ea typeface="Righteous"/>
              <a:cs typeface="Righteous"/>
              <a:sym typeface="Righteous"/>
            </a:endParaRPr>
          </a:p>
          <a:p>
            <a:pPr indent="0" lvl="0" marL="0" rtl="0" algn="ctr">
              <a:spcBef>
                <a:spcPts val="0"/>
              </a:spcBef>
              <a:spcAft>
                <a:spcPts val="0"/>
              </a:spcAft>
              <a:buClr>
                <a:schemeClr val="dk1"/>
              </a:buClr>
              <a:buSzPts val="1100"/>
              <a:buFont typeface="Arial"/>
              <a:buNone/>
            </a:pPr>
            <a:r>
              <a:rPr lang="en" sz="4300">
                <a:solidFill>
                  <a:srgbClr val="FFFFFF"/>
                </a:solidFill>
                <a:latin typeface="Josefin Slab"/>
                <a:ea typeface="Josefin Slab"/>
                <a:cs typeface="Josefin Slab"/>
                <a:sym typeface="Josefin Slab"/>
              </a:rPr>
              <a:t>by your positive works</a:t>
            </a:r>
            <a:endParaRPr sz="4300">
              <a:solidFill>
                <a:srgbClr val="FFFFFF"/>
              </a:solidFill>
              <a:latin typeface="Josefin Slab"/>
              <a:ea typeface="Josefin Slab"/>
              <a:cs typeface="Josefin Slab"/>
              <a:sym typeface="Josefin Slab"/>
            </a:endParaRPr>
          </a:p>
          <a:p>
            <a:pPr indent="0" lvl="0" marL="0">
              <a:spcBef>
                <a:spcPts val="0"/>
              </a:spcBef>
              <a:spcAft>
                <a:spcPts val="0"/>
              </a:spcAft>
              <a:buNone/>
            </a:pPr>
            <a:r>
              <a:t/>
            </a:r>
            <a:endParaRPr>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80"/>
                                        </p:tgtEl>
                                        <p:attrNameLst>
                                          <p:attrName>style.visibility</p:attrName>
                                        </p:attrNameLst>
                                      </p:cBhvr>
                                      <p:to>
                                        <p:strVal val="visible"/>
                                      </p:to>
                                    </p:set>
                                    <p:anim calcmode="lin" valueType="num">
                                      <p:cBhvr additive="base">
                                        <p:cTn dur="1000"/>
                                        <p:tgtEl>
                                          <p:spTgt spid="38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3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descr="Get your &quot;Free Hugs&quot; t-shirts here: http://www.sickpuppiesmerch.net/21-free-hugs  Download the &quot;Free Hugs&quot; soundtrack here: http://www.itunes.com/sickpuppies   Pick up Sick Puppies' new album 'FURY': http://smarturl.it/SickPuppiesFURY  Watch the new video for their single &quot;Stick To Your Guns&quot;: http://smarturl.it/SPSTYGVEVO  Contact: stepanek@attglobal.net  ---------- News: We would like to thank and hug every one of you for making this video Youtube video of the year!   ----------------------------------------------- Sometimes, a hug is all that we need. Free Hugs is the real life controversial story of Juan Mann, a man whose sole mission was to reach out and hug a stranger put a smile on their face.   In this age of social-disconnection most all of us lack that simple human touch from another, the effects of the Free Hugs Campaign are now felt around the globe.  As this simple gesture of kindness and hope spread across the city, police and officials ordered the Free Hugs Campaign BANNED. What we then witnessed was the true spirit of humanity as people came together in what can only be described as something awe inspiring.  In the spirit of the Free Hugs Campaign please pass this video to a friend and HUG a stranger! After all, you CAN make a difference.  Music by Sick Puppies. Their album was release on April 3rd and is titled &quot;Dressed Up As Life&quot;. http://sickpuppies.net  -------------------------------------------------  The response to this video has been nothing short of overwhelming and touching. Hugs to every single one of you who messaged. There has been thousands of emails from all over the world from people seeking to participate in the Free Hugs Campaign and asking for permission. You don't need permission. This is the people's movement, this is *your* movement. With nothing but your bare hands you CAN make a difference.   ------------------------------------------------" id="385" name="Shape 385" title="Free Hugs Campaign - Official Page (music by Sick Puppies)">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389" name="Shape 389"/>
        <p:cNvGrpSpPr/>
        <p:nvPr/>
      </p:nvGrpSpPr>
      <p:grpSpPr>
        <a:xfrm>
          <a:off x="0" y="0"/>
          <a:ext cx="0" cy="0"/>
          <a:chOff x="0" y="0"/>
          <a:chExt cx="0" cy="0"/>
        </a:xfrm>
      </p:grpSpPr>
      <p:sp>
        <p:nvSpPr>
          <p:cNvPr id="390" name="Shape 390"/>
          <p:cNvSpPr/>
          <p:nvPr/>
        </p:nvSpPr>
        <p:spPr>
          <a:xfrm>
            <a:off x="29100" y="169525"/>
            <a:ext cx="9085800" cy="22680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endParaRPr>
          </a:p>
        </p:txBody>
      </p:sp>
      <p:sp>
        <p:nvSpPr>
          <p:cNvPr id="391" name="Shape 391"/>
          <p:cNvSpPr txBox="1"/>
          <p:nvPr>
            <p:ph idx="1" type="body"/>
          </p:nvPr>
        </p:nvSpPr>
        <p:spPr>
          <a:xfrm>
            <a:off x="29100" y="419875"/>
            <a:ext cx="9085800" cy="19743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Josefin Slab"/>
                <a:ea typeface="Josefin Slab"/>
                <a:cs typeface="Josefin Slab"/>
                <a:sym typeface="Josefin Slab"/>
              </a:rPr>
              <a:t>Video</a:t>
            </a:r>
            <a:r>
              <a:rPr lang="en" sz="2400">
                <a:solidFill>
                  <a:srgbClr val="FFFFFF"/>
                </a:solidFill>
                <a:latin typeface="Josefin Slab"/>
                <a:ea typeface="Josefin Slab"/>
                <a:cs typeface="Josefin Slab"/>
                <a:sym typeface="Josefin Slab"/>
              </a:rPr>
              <a:t>: Free Hugs Campaign - Official Page </a:t>
            </a:r>
            <a:endParaRPr sz="24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b="1" lang="en" sz="2400">
                <a:solidFill>
                  <a:srgbClr val="FFFFFF"/>
                </a:solidFill>
                <a:latin typeface="Josefin Slab"/>
                <a:ea typeface="Josefin Slab"/>
                <a:cs typeface="Josefin Slab"/>
                <a:sym typeface="Josefin Slab"/>
              </a:rPr>
              <a:t>View</a:t>
            </a:r>
            <a:r>
              <a:rPr lang="en" sz="2400">
                <a:solidFill>
                  <a:srgbClr val="FFFFFF"/>
                </a:solidFill>
                <a:latin typeface="Josefin Slab"/>
                <a:ea typeface="Josefin Slab"/>
                <a:cs typeface="Josefin Slab"/>
                <a:sym typeface="Josefin Slab"/>
              </a:rPr>
              <a:t>:  77,991,073 views </a:t>
            </a:r>
            <a:endParaRPr sz="2400">
              <a:solidFill>
                <a:srgbClr val="FFFFFF"/>
              </a:solidFill>
              <a:highlight>
                <a:srgbClr val="FFFFFF"/>
              </a:highlight>
              <a:latin typeface="Josefin Slab"/>
              <a:ea typeface="Josefin Slab"/>
              <a:cs typeface="Josefin Slab"/>
              <a:sym typeface="Josefin Slab"/>
            </a:endParaRPr>
          </a:p>
        </p:txBody>
      </p:sp>
      <p:sp>
        <p:nvSpPr>
          <p:cNvPr id="392" name="Shape 392"/>
          <p:cNvSpPr/>
          <p:nvPr/>
        </p:nvSpPr>
        <p:spPr>
          <a:xfrm>
            <a:off x="29100" y="2597800"/>
            <a:ext cx="9085800" cy="22680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endParaRPr>
          </a:p>
        </p:txBody>
      </p:sp>
      <p:sp>
        <p:nvSpPr>
          <p:cNvPr id="393" name="Shape 393"/>
          <p:cNvSpPr txBox="1"/>
          <p:nvPr>
            <p:ph idx="1" type="body"/>
          </p:nvPr>
        </p:nvSpPr>
        <p:spPr>
          <a:xfrm>
            <a:off x="268200" y="2862925"/>
            <a:ext cx="8665800" cy="187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Josefin Slab"/>
                <a:ea typeface="Josefin Slab"/>
                <a:cs typeface="Josefin Slab"/>
                <a:sym typeface="Josefin Slab"/>
              </a:rPr>
              <a:t>Learning</a:t>
            </a:r>
            <a:r>
              <a:rPr lang="en" sz="2400">
                <a:solidFill>
                  <a:srgbClr val="FFFFFF"/>
                </a:solidFill>
                <a:latin typeface="Josefin Slab"/>
                <a:ea typeface="Josefin Slab"/>
                <a:cs typeface="Josefin Slab"/>
                <a:sym typeface="Josefin Slab"/>
              </a:rPr>
              <a:t>: </a:t>
            </a:r>
            <a:endParaRPr sz="2400">
              <a:solidFill>
                <a:srgbClr val="FFFFFF"/>
              </a:solidFill>
              <a:latin typeface="Josefin Slab"/>
              <a:ea typeface="Josefin Slab"/>
              <a:cs typeface="Josefin Slab"/>
              <a:sym typeface="Josefin Slab"/>
            </a:endParaRPr>
          </a:p>
          <a:p>
            <a:pPr indent="0" lvl="0" marL="0" rtl="0" algn="ctr">
              <a:spcBef>
                <a:spcPts val="1600"/>
              </a:spcBef>
              <a:spcAft>
                <a:spcPts val="0"/>
              </a:spcAft>
              <a:buNone/>
            </a:pPr>
            <a:r>
              <a:rPr lang="en" sz="2000">
                <a:solidFill>
                  <a:srgbClr val="FFFFFF"/>
                </a:solidFill>
                <a:latin typeface="Josefin Slab"/>
                <a:ea typeface="Josefin Slab"/>
                <a:cs typeface="Josefin Slab"/>
                <a:sym typeface="Josefin Slab"/>
              </a:rPr>
              <a:t>Any campaign can create a good impact if you are serious</a:t>
            </a:r>
            <a:endParaRPr sz="20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lang="en" sz="2000">
                <a:solidFill>
                  <a:srgbClr val="FFFFFF"/>
                </a:solidFill>
                <a:latin typeface="Josefin Slab"/>
                <a:ea typeface="Josefin Slab"/>
                <a:cs typeface="Josefin Slab"/>
                <a:sym typeface="Josefin Slab"/>
              </a:rPr>
              <a:t>Any obstacle also u can overcome when you are serious and positive</a:t>
            </a:r>
            <a:endParaRPr sz="2000">
              <a:solidFill>
                <a:srgbClr val="FFFFFF"/>
              </a:solidFill>
              <a:latin typeface="Josefin Slab"/>
              <a:ea typeface="Josefin Slab"/>
              <a:cs typeface="Josefin Slab"/>
              <a:sym typeface="Josefin Slab"/>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397" name="Shape 397"/>
        <p:cNvGrpSpPr/>
        <p:nvPr/>
      </p:nvGrpSpPr>
      <p:grpSpPr>
        <a:xfrm>
          <a:off x="0" y="0"/>
          <a:ext cx="0" cy="0"/>
          <a:chOff x="0" y="0"/>
          <a:chExt cx="0" cy="0"/>
        </a:xfrm>
      </p:grpSpPr>
      <p:sp>
        <p:nvSpPr>
          <p:cNvPr id="398" name="Shape 398"/>
          <p:cNvSpPr txBox="1"/>
          <p:nvPr>
            <p:ph idx="1" type="body"/>
          </p:nvPr>
        </p:nvSpPr>
        <p:spPr>
          <a:xfrm>
            <a:off x="311675" y="4172525"/>
            <a:ext cx="8520600" cy="472500"/>
          </a:xfrm>
          <a:prstGeom prst="rect">
            <a:avLst/>
          </a:prstGeom>
          <a:solidFill>
            <a:srgbClr val="073763">
              <a:alpha val="52690"/>
            </a:srgbClr>
          </a:solidFill>
        </p:spPr>
        <p:txBody>
          <a:bodyPr anchorCtr="0" anchor="t" bIns="91425" lIns="91425" spcFirstLastPara="1" rIns="91425" wrap="square" tIns="91425">
            <a:noAutofit/>
          </a:bodyPr>
          <a:lstStyle/>
          <a:p>
            <a:pPr indent="0" lvl="0" marL="0" algn="ctr">
              <a:spcBef>
                <a:spcPts val="0"/>
              </a:spcBef>
              <a:spcAft>
                <a:spcPts val="1600"/>
              </a:spcAft>
              <a:buNone/>
            </a:pPr>
            <a:r>
              <a:rPr lang="en" sz="3600">
                <a:solidFill>
                  <a:srgbClr val="FFFFFF"/>
                </a:solidFill>
                <a:latin typeface="Righteous"/>
                <a:ea typeface="Righteous"/>
                <a:cs typeface="Righteous"/>
                <a:sym typeface="Righteous"/>
              </a:rPr>
              <a:t>Topics and Title bring the attention</a:t>
            </a:r>
            <a:r>
              <a:rPr lang="en">
                <a:latin typeface="Righteous"/>
                <a:ea typeface="Righteous"/>
                <a:cs typeface="Righteous"/>
                <a:sym typeface="Righteous"/>
              </a:rPr>
              <a:t> </a:t>
            </a:r>
            <a:endParaRPr>
              <a:latin typeface="Righteous"/>
              <a:ea typeface="Righteous"/>
              <a:cs typeface="Righteous"/>
              <a:sym typeface="Righteous"/>
            </a:endParaRPr>
          </a:p>
        </p:txBody>
      </p:sp>
      <p:sp>
        <p:nvSpPr>
          <p:cNvPr id="399" name="Shape 399"/>
          <p:cNvSpPr/>
          <p:nvPr/>
        </p:nvSpPr>
        <p:spPr>
          <a:xfrm>
            <a:off x="311725" y="4747350"/>
            <a:ext cx="8520600" cy="786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0" name="Shape 400"/>
          <p:cNvSpPr txBox="1"/>
          <p:nvPr/>
        </p:nvSpPr>
        <p:spPr>
          <a:xfrm>
            <a:off x="1390850" y="774150"/>
            <a:ext cx="6481800" cy="32802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9600">
                <a:solidFill>
                  <a:srgbClr val="FFFFFF"/>
                </a:solidFill>
                <a:latin typeface="Pacifico"/>
                <a:ea typeface="Pacifico"/>
                <a:cs typeface="Pacifico"/>
                <a:sym typeface="Pacifico"/>
              </a:rPr>
              <a:t>Title Matters</a:t>
            </a:r>
            <a:endParaRPr sz="9600">
              <a:solidFill>
                <a:srgbClr val="FFFFFF"/>
              </a:solidFill>
              <a:latin typeface="Pacifico"/>
              <a:ea typeface="Pacifico"/>
              <a:cs typeface="Pacifico"/>
              <a:sym typeface="Pacific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404" name="Shape 404"/>
        <p:cNvGrpSpPr/>
        <p:nvPr/>
      </p:nvGrpSpPr>
      <p:grpSpPr>
        <a:xfrm>
          <a:off x="0" y="0"/>
          <a:ext cx="0" cy="0"/>
          <a:chOff x="0" y="0"/>
          <a:chExt cx="0" cy="0"/>
        </a:xfrm>
      </p:grpSpPr>
      <p:pic>
        <p:nvPicPr>
          <p:cNvPr id="405" name="Shape 405"/>
          <p:cNvPicPr preferRelativeResize="0"/>
          <p:nvPr/>
        </p:nvPicPr>
        <p:blipFill rotWithShape="1">
          <a:blip r:embed="rId3">
            <a:alphaModFix/>
          </a:blip>
          <a:srcRect b="6464" l="24877" r="22271" t="5939"/>
          <a:stretch/>
        </p:blipFill>
        <p:spPr>
          <a:xfrm>
            <a:off x="5866600" y="1187400"/>
            <a:ext cx="2274350" cy="2768700"/>
          </a:xfrm>
          <a:prstGeom prst="rect">
            <a:avLst/>
          </a:prstGeom>
          <a:noFill/>
          <a:ln>
            <a:noFill/>
          </a:ln>
        </p:spPr>
      </p:pic>
      <p:sp>
        <p:nvSpPr>
          <p:cNvPr id="406" name="Shape 406"/>
          <p:cNvSpPr/>
          <p:nvPr/>
        </p:nvSpPr>
        <p:spPr>
          <a:xfrm>
            <a:off x="2663600" y="0"/>
            <a:ext cx="564300" cy="5143500"/>
          </a:xfrm>
          <a:prstGeom prst="rect">
            <a:avLst/>
          </a:prstGeom>
          <a:solidFill>
            <a:srgbClr val="073763">
              <a:alpha val="5269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7" name="Shape 407"/>
          <p:cNvSpPr txBox="1"/>
          <p:nvPr/>
        </p:nvSpPr>
        <p:spPr>
          <a:xfrm>
            <a:off x="608700" y="2038950"/>
            <a:ext cx="4790700" cy="10656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000">
                <a:solidFill>
                  <a:srgbClr val="FFFFFF"/>
                </a:solidFill>
                <a:latin typeface="Josefin Slab"/>
                <a:ea typeface="Josefin Slab"/>
                <a:cs typeface="Josefin Slab"/>
                <a:sym typeface="Josefin Slab"/>
              </a:rPr>
              <a:t>What would be a great news title for Akij Group?</a:t>
            </a:r>
            <a:endParaRPr sz="3000">
              <a:solidFill>
                <a:srgbClr val="FFFFFF"/>
              </a:solidFill>
              <a:latin typeface="Josefin Slab"/>
              <a:ea typeface="Josefin Slab"/>
              <a:cs typeface="Josefin Slab"/>
              <a:sym typeface="Josefin Slab"/>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pic>
        <p:nvPicPr>
          <p:cNvPr id="412" name="Shape 412"/>
          <p:cNvPicPr preferRelativeResize="0"/>
          <p:nvPr/>
        </p:nvPicPr>
        <p:blipFill>
          <a:blip r:embed="rId3">
            <a:alphaModFix/>
          </a:blip>
          <a:stretch>
            <a:fillRect/>
          </a:stretch>
        </p:blipFill>
        <p:spPr>
          <a:xfrm>
            <a:off x="0" y="0"/>
            <a:ext cx="9144000" cy="5143501"/>
          </a:xfrm>
          <a:prstGeom prst="rect">
            <a:avLst/>
          </a:prstGeom>
          <a:noFill/>
          <a:ln>
            <a:noFill/>
          </a:ln>
        </p:spPr>
      </p:pic>
      <p:sp>
        <p:nvSpPr>
          <p:cNvPr id="413" name="Shape 413"/>
          <p:cNvSpPr txBox="1"/>
          <p:nvPr/>
        </p:nvSpPr>
        <p:spPr>
          <a:xfrm>
            <a:off x="1695825" y="1639750"/>
            <a:ext cx="1303500" cy="14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14" name="Shape 414"/>
          <p:cNvSpPr txBox="1"/>
          <p:nvPr/>
        </p:nvSpPr>
        <p:spPr>
          <a:xfrm>
            <a:off x="3771075" y="3706925"/>
            <a:ext cx="5373000" cy="134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Righteous"/>
                <a:ea typeface="Righteous"/>
                <a:cs typeface="Righteous"/>
                <a:sym typeface="Righteous"/>
              </a:rPr>
              <a:t>Follow strategy and </a:t>
            </a:r>
            <a:endParaRPr sz="4000">
              <a:solidFill>
                <a:srgbClr val="FFFFFF"/>
              </a:solidFill>
              <a:latin typeface="Righteous"/>
              <a:ea typeface="Righteous"/>
              <a:cs typeface="Righteous"/>
              <a:sym typeface="Righteous"/>
            </a:endParaRPr>
          </a:p>
          <a:p>
            <a:pPr indent="0" lvl="0" marL="0" rtl="0" algn="ctr">
              <a:spcBef>
                <a:spcPts val="0"/>
              </a:spcBef>
              <a:spcAft>
                <a:spcPts val="0"/>
              </a:spcAft>
              <a:buNone/>
            </a:pPr>
            <a:r>
              <a:rPr lang="en" sz="4200">
                <a:solidFill>
                  <a:srgbClr val="FFFFFF"/>
                </a:solidFill>
                <a:latin typeface="Josefin Slab"/>
                <a:ea typeface="Josefin Slab"/>
                <a:cs typeface="Josefin Slab"/>
                <a:sym typeface="Josefin Slab"/>
              </a:rPr>
              <a:t>Win the Mind Game</a:t>
            </a:r>
            <a:endParaRPr sz="4200">
              <a:solidFill>
                <a:srgbClr val="FFFFFF"/>
              </a:solidFill>
              <a:latin typeface="Josefin Slab"/>
              <a:ea typeface="Josefin Slab"/>
              <a:cs typeface="Josefin Slab"/>
              <a:sym typeface="Josefin Sla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1000"/>
                                        <p:tgtEl>
                                          <p:spTgt spid="41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pic>
        <p:nvPicPr>
          <p:cNvPr id="419" name="Shape 419"/>
          <p:cNvPicPr preferRelativeResize="0"/>
          <p:nvPr/>
        </p:nvPicPr>
        <p:blipFill rotWithShape="1">
          <a:blip r:embed="rId3">
            <a:alphaModFix/>
          </a:blip>
          <a:srcRect b="0" l="14499" r="7167" t="0"/>
          <a:stretch/>
        </p:blipFill>
        <p:spPr>
          <a:xfrm>
            <a:off x="0" y="0"/>
            <a:ext cx="9143999" cy="5143501"/>
          </a:xfrm>
          <a:prstGeom prst="rect">
            <a:avLst/>
          </a:prstGeom>
          <a:noFill/>
          <a:ln>
            <a:noFill/>
          </a:ln>
        </p:spPr>
      </p:pic>
      <p:sp>
        <p:nvSpPr>
          <p:cNvPr id="420" name="Shape 420"/>
          <p:cNvSpPr txBox="1"/>
          <p:nvPr>
            <p:ph type="title"/>
          </p:nvPr>
        </p:nvSpPr>
        <p:spPr>
          <a:xfrm>
            <a:off x="2596475" y="4060900"/>
            <a:ext cx="6351300" cy="788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3600">
                <a:solidFill>
                  <a:srgbClr val="FFFFFF"/>
                </a:solidFill>
                <a:latin typeface="Righteous"/>
                <a:ea typeface="Righteous"/>
                <a:cs typeface="Righteous"/>
                <a:sym typeface="Righteous"/>
              </a:rPr>
              <a:t>Relationship and Networking</a:t>
            </a:r>
            <a:endParaRPr sz="3600">
              <a:solidFill>
                <a:srgbClr val="FFFFFF"/>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420"/>
                                        </p:tgtEl>
                                        <p:attrNameLst>
                                          <p:attrName>style.visibility</p:attrName>
                                        </p:attrNameLst>
                                      </p:cBhvr>
                                      <p:to>
                                        <p:strVal val="visible"/>
                                      </p:to>
                                    </p:set>
                                    <p:anim calcmode="lin" valueType="num">
                                      <p:cBhvr additive="base">
                                        <p:cTn dur="1000"/>
                                        <p:tgtEl>
                                          <p:spTgt spid="4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pic>
        <p:nvPicPr>
          <p:cNvPr id="425" name="Shape 425"/>
          <p:cNvPicPr preferRelativeResize="0"/>
          <p:nvPr/>
        </p:nvPicPr>
        <p:blipFill rotWithShape="1">
          <a:blip r:embed="rId3">
            <a:alphaModFix/>
          </a:blip>
          <a:srcRect b="0" l="4388" r="0" t="0"/>
          <a:stretch/>
        </p:blipFill>
        <p:spPr>
          <a:xfrm>
            <a:off x="0" y="0"/>
            <a:ext cx="9144001" cy="5143501"/>
          </a:xfrm>
          <a:prstGeom prst="rect">
            <a:avLst/>
          </a:prstGeom>
          <a:noFill/>
          <a:ln>
            <a:noFill/>
          </a:ln>
        </p:spPr>
      </p:pic>
      <p:sp>
        <p:nvSpPr>
          <p:cNvPr id="426" name="Shape 426"/>
          <p:cNvSpPr txBox="1"/>
          <p:nvPr>
            <p:ph type="title"/>
          </p:nvPr>
        </p:nvSpPr>
        <p:spPr>
          <a:xfrm>
            <a:off x="1704150" y="4202100"/>
            <a:ext cx="5735700" cy="941400"/>
          </a:xfrm>
          <a:prstGeom prst="rect">
            <a:avLst/>
          </a:prstGeom>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4500">
                <a:solidFill>
                  <a:srgbClr val="434343"/>
                </a:solidFill>
                <a:latin typeface="Righteous"/>
                <a:ea typeface="Righteous"/>
                <a:cs typeface="Righteous"/>
                <a:sym typeface="Righteous"/>
              </a:rPr>
              <a:t>Think out of the box</a:t>
            </a:r>
            <a:endParaRPr sz="4500">
              <a:solidFill>
                <a:srgbClr val="434343"/>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7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descr="Playing For Change is a movement created to inspire and connect the world through music. Join the movement here:  https://playingforchange.com/members/  From the award-winning documentary, Playing For Change: Peace Through Music, comes &quot;Stand By Me&quot;, the first of many Songs Around The World produced by Playing For Change. This Ben E. King classic features musicians around the world recorded by the Playing For Change team during their travels. This song continues to remind us that music has the power to break down boundaries and overcome distances between people.  We are honored to announce the release of PFC3: Songs Around The World - available everywhere now! This CD/DVD set highlights the passion and talent of 185 musicians from 31 different countries.   Buy PFC3 Here: http://bit.ly/2lQhkaK Buy on Amazon: http://smarturl.it/PFC3AmCD Buy PFC3 on iTunes: http://smarturl.it/PFC3itunes  Order the &quot;War/No More Trouble,&quot; &quot;Stand By Me,&quot; &quot;Don't Worry,&quot; and &quot;One Love&quot; videos, the new Songs Around The World album, and more at http://playingforchange.com/marketplace.  JOIN THE MOVEMENT http://www.playingforchange.com https://www.facebook.com/PlayingForChange https://twitter.com/playing4change http://instagram.com/playing4change See the PFC Band live: http://playingforchange.com/events To learn more about the work of the PFC Foundation, visit http://www.playingforchange.org" id="431" name="Shape 431" title="Stand By Me | Playing For Change | Song Around The World">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pic>
        <p:nvPicPr>
          <p:cNvPr id="86" name="Shape 86"/>
          <p:cNvPicPr preferRelativeResize="0"/>
          <p:nvPr/>
        </p:nvPicPr>
        <p:blipFill>
          <a:blip r:embed="rId3">
            <a:alphaModFix/>
          </a:blip>
          <a:stretch>
            <a:fillRect/>
          </a:stretch>
        </p:blipFill>
        <p:spPr>
          <a:xfrm>
            <a:off x="5687775" y="304800"/>
            <a:ext cx="3456214" cy="4838699"/>
          </a:xfrm>
          <a:prstGeom prst="rect">
            <a:avLst/>
          </a:prstGeom>
          <a:noFill/>
          <a:ln>
            <a:noFill/>
          </a:ln>
        </p:spPr>
      </p:pic>
      <p:sp>
        <p:nvSpPr>
          <p:cNvPr id="87" name="Shape 87"/>
          <p:cNvSpPr txBox="1"/>
          <p:nvPr>
            <p:ph type="ctrTitle"/>
          </p:nvPr>
        </p:nvSpPr>
        <p:spPr>
          <a:xfrm>
            <a:off x="111275" y="98925"/>
            <a:ext cx="5494800" cy="114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latin typeface="Righteous"/>
                <a:ea typeface="Righteous"/>
                <a:cs typeface="Righteous"/>
                <a:sym typeface="Righteous"/>
              </a:rPr>
              <a:t>Importance of Public relations in an organization</a:t>
            </a:r>
            <a:endParaRPr sz="2400">
              <a:solidFill>
                <a:srgbClr val="434343"/>
              </a:solidFill>
              <a:latin typeface="Righteous"/>
              <a:ea typeface="Righteous"/>
              <a:cs typeface="Righteous"/>
              <a:sym typeface="Righteous"/>
            </a:endParaRPr>
          </a:p>
        </p:txBody>
      </p:sp>
      <p:sp>
        <p:nvSpPr>
          <p:cNvPr id="88" name="Shape 88"/>
          <p:cNvSpPr/>
          <p:nvPr/>
        </p:nvSpPr>
        <p:spPr>
          <a:xfrm>
            <a:off x="568750" y="1644450"/>
            <a:ext cx="4772700" cy="1854600"/>
          </a:xfrm>
          <a:prstGeom prst="wedgeRoundRectCallout">
            <a:avLst>
              <a:gd fmla="val 74867" name="adj1"/>
              <a:gd fmla="val -38000" name="adj2"/>
              <a:gd fmla="val 0" name="adj3"/>
            </a:avLst>
          </a:prstGeom>
          <a:solidFill>
            <a:srgbClr val="0B539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9" name="Shape 89"/>
          <p:cNvSpPr txBox="1"/>
          <p:nvPr/>
        </p:nvSpPr>
        <p:spPr>
          <a:xfrm>
            <a:off x="742800" y="1755725"/>
            <a:ext cx="4598400" cy="1471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3000">
                <a:solidFill>
                  <a:srgbClr val="FFFFFF"/>
                </a:solidFill>
                <a:latin typeface="Josefin Slab"/>
                <a:ea typeface="Josefin Slab"/>
                <a:cs typeface="Josefin Slab"/>
                <a:sym typeface="Josefin Slab"/>
              </a:rPr>
              <a:t>If I was down to my last dollar, I would spend it on public relations </a:t>
            </a:r>
            <a:endParaRPr sz="3000">
              <a:solidFill>
                <a:srgbClr val="FFFFFF"/>
              </a:solidFill>
              <a:latin typeface="Josefin Slab"/>
              <a:ea typeface="Josefin Slab"/>
              <a:cs typeface="Josefin Slab"/>
              <a:sym typeface="Josefin Slab"/>
            </a:endParaRPr>
          </a:p>
        </p:txBody>
      </p:sp>
      <p:sp>
        <p:nvSpPr>
          <p:cNvPr id="90" name="Shape 90"/>
          <p:cNvSpPr txBox="1"/>
          <p:nvPr/>
        </p:nvSpPr>
        <p:spPr>
          <a:xfrm>
            <a:off x="4104925" y="4265700"/>
            <a:ext cx="2745000" cy="877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800">
                <a:solidFill>
                  <a:srgbClr val="434343"/>
                </a:solidFill>
                <a:latin typeface="Josefin Slab"/>
                <a:ea typeface="Josefin Slab"/>
                <a:cs typeface="Josefin Slab"/>
                <a:sym typeface="Josefin Slab"/>
              </a:rPr>
              <a:t>Bill Gates</a:t>
            </a:r>
            <a:r>
              <a:rPr lang="en">
                <a:solidFill>
                  <a:srgbClr val="434343"/>
                </a:solidFill>
                <a:latin typeface="Josefin Slab"/>
                <a:ea typeface="Josefin Slab"/>
                <a:cs typeface="Josefin Slab"/>
                <a:sym typeface="Josefin Slab"/>
              </a:rPr>
              <a:t> </a:t>
            </a:r>
            <a:endParaRPr>
              <a:solidFill>
                <a:srgbClr val="434343"/>
              </a:solidFill>
              <a:latin typeface="Josefin Slab"/>
              <a:ea typeface="Josefin Slab"/>
              <a:cs typeface="Josefin Slab"/>
              <a:sym typeface="Josefin Slab"/>
            </a:endParaRPr>
          </a:p>
          <a:p>
            <a:pPr indent="0" lvl="0" marL="0">
              <a:spcBef>
                <a:spcPts val="0"/>
              </a:spcBef>
              <a:spcAft>
                <a:spcPts val="0"/>
              </a:spcAft>
              <a:buNone/>
            </a:pPr>
            <a:r>
              <a:rPr lang="en">
                <a:solidFill>
                  <a:srgbClr val="434343"/>
                </a:solidFill>
                <a:latin typeface="Josefin Slab"/>
                <a:ea typeface="Josefin Slab"/>
                <a:cs typeface="Josefin Slab"/>
                <a:sym typeface="Josefin Slab"/>
              </a:rPr>
              <a:t>Chairman, Microsoft.</a:t>
            </a:r>
            <a:endParaRPr>
              <a:solidFill>
                <a:srgbClr val="434343"/>
              </a:solidFill>
              <a:latin typeface="Josefin Slab"/>
              <a:ea typeface="Josefin Slab"/>
              <a:cs typeface="Josefin Slab"/>
              <a:sym typeface="Josefin Slab"/>
            </a:endParaRPr>
          </a:p>
        </p:txBody>
      </p:sp>
      <p:cxnSp>
        <p:nvCxnSpPr>
          <p:cNvPr id="91" name="Shape 91"/>
          <p:cNvCxnSpPr/>
          <p:nvPr/>
        </p:nvCxnSpPr>
        <p:spPr>
          <a:xfrm>
            <a:off x="4203876" y="4922982"/>
            <a:ext cx="1520700" cy="0"/>
          </a:xfrm>
          <a:prstGeom prst="straightConnector1">
            <a:avLst/>
          </a:prstGeom>
          <a:noFill/>
          <a:ln cap="flat" cmpd="sng" w="28575">
            <a:solidFill>
              <a:srgbClr val="0B5394"/>
            </a:solidFill>
            <a:prstDash val="solid"/>
            <a:round/>
            <a:headEnd len="lg" w="lg" type="none"/>
            <a:tailEnd len="lg" w="lg"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1000"/>
                                        <p:tgtEl>
                                          <p:spTgt spid="8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86"/>
                                        </p:tgtEl>
                                        <p:attrNameLst>
                                          <p:attrName>style.visibility</p:attrName>
                                        </p:attrNameLst>
                                      </p:cBhvr>
                                      <p:to>
                                        <p:strVal val="visible"/>
                                      </p:to>
                                    </p:set>
                                    <p:anim calcmode="lin" valueType="num">
                                      <p:cBhvr additive="base">
                                        <p:cTn dur="1700"/>
                                        <p:tgtEl>
                                          <p:spTgt spid="86"/>
                                        </p:tgtEl>
                                        <p:attrNameLst>
                                          <p:attrName>ppt_x</p:attrName>
                                        </p:attrNameLst>
                                      </p:cBhvr>
                                      <p:tavLst>
                                        <p:tav fmla="" tm="0">
                                          <p:val>
                                            <p:strVal val="#ppt_x+1"/>
                                          </p:val>
                                        </p:tav>
                                        <p:tav fmla="" tm="100000">
                                          <p:val>
                                            <p:strVal val="#ppt_x"/>
                                          </p:val>
                                        </p:tav>
                                      </p:tavLst>
                                    </p:anim>
                                  </p:childTnLst>
                                </p:cTn>
                              </p:par>
                            </p:childTnLst>
                          </p:cTn>
                        </p:par>
                        <p:par>
                          <p:cTn fill="hold">
                            <p:stCondLst>
                              <p:cond delay="1700"/>
                            </p:stCondLst>
                            <p:childTnLst>
                              <p:par>
                                <p:cTn fill="hold" nodeType="afterEffect" presetClass="entr" presetID="2" presetSubtype="4">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1000"/>
                                        <p:tgtEl>
                                          <p:spTgt spid="88"/>
                                        </p:tgtEl>
                                        <p:attrNameLst>
                                          <p:attrName>ppt_y</p:attrName>
                                        </p:attrNameLst>
                                      </p:cBhvr>
                                      <p:tavLst>
                                        <p:tav fmla="" tm="0">
                                          <p:val>
                                            <p:strVal val="#ppt_y+1"/>
                                          </p:val>
                                        </p:tav>
                                        <p:tav fmla="" tm="100000">
                                          <p:val>
                                            <p:strVal val="#ppt_y"/>
                                          </p:val>
                                        </p:tav>
                                      </p:tavLst>
                                    </p:anim>
                                  </p:childTnLst>
                                </p:cTn>
                              </p:par>
                            </p:childTnLst>
                          </p:cTn>
                        </p:par>
                        <p:par>
                          <p:cTn fill="hold">
                            <p:stCondLst>
                              <p:cond delay="2700"/>
                            </p:stCondLst>
                            <p:childTnLst>
                              <p:par>
                                <p:cTn fill="hold" nodeType="after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par>
                          <p:cTn fill="hold">
                            <p:stCondLst>
                              <p:cond delay="3700"/>
                            </p:stCondLst>
                            <p:childTnLst>
                              <p:par>
                                <p:cTn fill="hold" nodeType="after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435" name="Shape 435"/>
        <p:cNvGrpSpPr/>
        <p:nvPr/>
      </p:nvGrpSpPr>
      <p:grpSpPr>
        <a:xfrm>
          <a:off x="0" y="0"/>
          <a:ext cx="0" cy="0"/>
          <a:chOff x="0" y="0"/>
          <a:chExt cx="0" cy="0"/>
        </a:xfrm>
      </p:grpSpPr>
      <p:sp>
        <p:nvSpPr>
          <p:cNvPr id="436" name="Shape 436"/>
          <p:cNvSpPr/>
          <p:nvPr/>
        </p:nvSpPr>
        <p:spPr>
          <a:xfrm>
            <a:off x="29100" y="169525"/>
            <a:ext cx="9085800" cy="22680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endParaRPr>
          </a:p>
        </p:txBody>
      </p:sp>
      <p:sp>
        <p:nvSpPr>
          <p:cNvPr id="437" name="Shape 437"/>
          <p:cNvSpPr txBox="1"/>
          <p:nvPr>
            <p:ph idx="1" type="body"/>
          </p:nvPr>
        </p:nvSpPr>
        <p:spPr>
          <a:xfrm>
            <a:off x="215700" y="213025"/>
            <a:ext cx="8712600" cy="218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Josefin Slab"/>
                <a:ea typeface="Josefin Slab"/>
                <a:cs typeface="Josefin Slab"/>
                <a:sym typeface="Josefin Slab"/>
              </a:rPr>
              <a:t>Video</a:t>
            </a:r>
            <a:r>
              <a:rPr lang="en" sz="2400">
                <a:solidFill>
                  <a:srgbClr val="FFFFFF"/>
                </a:solidFill>
                <a:latin typeface="Josefin Slab"/>
                <a:ea typeface="Josefin Slab"/>
                <a:cs typeface="Josefin Slab"/>
                <a:sym typeface="Josefin Slab"/>
              </a:rPr>
              <a:t>: Stand By Me </a:t>
            </a:r>
            <a:endParaRPr sz="24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b="1" lang="en" sz="2400">
                <a:solidFill>
                  <a:srgbClr val="FFFFFF"/>
                </a:solidFill>
                <a:latin typeface="Josefin Slab"/>
                <a:ea typeface="Josefin Slab"/>
                <a:cs typeface="Josefin Slab"/>
                <a:sym typeface="Josefin Slab"/>
              </a:rPr>
              <a:t>View</a:t>
            </a:r>
            <a:r>
              <a:rPr lang="en" sz="2400">
                <a:solidFill>
                  <a:srgbClr val="FFFFFF"/>
                </a:solidFill>
                <a:latin typeface="Josefin Slab"/>
                <a:ea typeface="Josefin Slab"/>
                <a:cs typeface="Josefin Slab"/>
                <a:sym typeface="Josefin Slab"/>
              </a:rPr>
              <a:t>: 109,302,093 </a:t>
            </a:r>
            <a:endParaRPr b="1" sz="2400">
              <a:solidFill>
                <a:srgbClr val="FFFFFF"/>
              </a:solidFill>
              <a:latin typeface="Josefin Slab"/>
              <a:ea typeface="Josefin Slab"/>
              <a:cs typeface="Josefin Slab"/>
              <a:sym typeface="Josefin Slab"/>
            </a:endParaRPr>
          </a:p>
        </p:txBody>
      </p:sp>
      <p:sp>
        <p:nvSpPr>
          <p:cNvPr id="438" name="Shape 438"/>
          <p:cNvSpPr/>
          <p:nvPr/>
        </p:nvSpPr>
        <p:spPr>
          <a:xfrm>
            <a:off x="29100" y="2597800"/>
            <a:ext cx="9085800" cy="22680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endParaRPr>
          </a:p>
        </p:txBody>
      </p:sp>
      <p:sp>
        <p:nvSpPr>
          <p:cNvPr id="439" name="Shape 439"/>
          <p:cNvSpPr txBox="1"/>
          <p:nvPr>
            <p:ph idx="1" type="body"/>
          </p:nvPr>
        </p:nvSpPr>
        <p:spPr>
          <a:xfrm>
            <a:off x="239100" y="2792950"/>
            <a:ext cx="8665800" cy="187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Josefin Slab"/>
                <a:ea typeface="Josefin Slab"/>
                <a:cs typeface="Josefin Slab"/>
                <a:sym typeface="Josefin Slab"/>
              </a:rPr>
              <a:t>Learning</a:t>
            </a:r>
            <a:r>
              <a:rPr lang="en" sz="2400">
                <a:solidFill>
                  <a:srgbClr val="FFFFFF"/>
                </a:solidFill>
                <a:latin typeface="Josefin Slab"/>
                <a:ea typeface="Josefin Slab"/>
                <a:cs typeface="Josefin Slab"/>
                <a:sym typeface="Josefin Slab"/>
              </a:rPr>
              <a:t>: </a:t>
            </a:r>
            <a:endParaRPr sz="2400">
              <a:solidFill>
                <a:srgbClr val="FFFFFF"/>
              </a:solidFill>
              <a:latin typeface="Josefin Slab"/>
              <a:ea typeface="Josefin Slab"/>
              <a:cs typeface="Josefin Slab"/>
              <a:sym typeface="Josefin Slab"/>
            </a:endParaRPr>
          </a:p>
          <a:p>
            <a:pPr indent="0" lvl="0" marL="0" rtl="0" algn="just">
              <a:spcBef>
                <a:spcPts val="1600"/>
              </a:spcBef>
              <a:spcAft>
                <a:spcPts val="0"/>
              </a:spcAft>
              <a:buNone/>
            </a:pPr>
            <a:r>
              <a:rPr lang="en" sz="2000">
                <a:solidFill>
                  <a:srgbClr val="FFFFFF"/>
                </a:solidFill>
                <a:latin typeface="Josefin Slab"/>
                <a:ea typeface="Josefin Slab"/>
                <a:cs typeface="Josefin Slab"/>
                <a:sym typeface="Josefin Slab"/>
              </a:rPr>
              <a:t>Playing For Change is a movement created to inspire and connect the world through music. </a:t>
            </a:r>
            <a:endParaRPr sz="2000">
              <a:solidFill>
                <a:srgbClr val="FFFFFF"/>
              </a:solidFill>
              <a:latin typeface="Josefin Slab"/>
              <a:ea typeface="Josefin Slab"/>
              <a:cs typeface="Josefin Slab"/>
              <a:sym typeface="Josefin Slab"/>
            </a:endParaRPr>
          </a:p>
          <a:p>
            <a:pPr indent="0" lvl="0" marL="0" rtl="0" algn="just">
              <a:spcBef>
                <a:spcPts val="1600"/>
              </a:spcBef>
              <a:spcAft>
                <a:spcPts val="1600"/>
              </a:spcAft>
              <a:buNone/>
            </a:pPr>
            <a:r>
              <a:rPr lang="en" sz="2000">
                <a:solidFill>
                  <a:srgbClr val="FFFFFF"/>
                </a:solidFill>
                <a:latin typeface="Josefin Slab"/>
                <a:ea typeface="Josefin Slab"/>
                <a:cs typeface="Josefin Slab"/>
                <a:sym typeface="Josefin Slab"/>
              </a:rPr>
              <a:t>Any Music by anyone can be a great campaign and get huge attention</a:t>
            </a:r>
            <a:endParaRPr sz="2000">
              <a:solidFill>
                <a:srgbClr val="FFFFFF"/>
              </a:solidFill>
              <a:latin typeface="Josefin Slab"/>
              <a:ea typeface="Josefin Slab"/>
              <a:cs typeface="Josefin Slab"/>
              <a:sym typeface="Josefin Slab"/>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descr="Check out Luke and Joel at YouTube Live, this Saturday 11/22 5pm PT / 8 pm ET" id="444" name="Shape 444" title="Stacking Routine">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448" name="Shape 448"/>
        <p:cNvGrpSpPr/>
        <p:nvPr/>
      </p:nvGrpSpPr>
      <p:grpSpPr>
        <a:xfrm>
          <a:off x="0" y="0"/>
          <a:ext cx="0" cy="0"/>
          <a:chOff x="0" y="0"/>
          <a:chExt cx="0" cy="0"/>
        </a:xfrm>
      </p:grpSpPr>
      <p:sp>
        <p:nvSpPr>
          <p:cNvPr id="449" name="Shape 449"/>
          <p:cNvSpPr/>
          <p:nvPr/>
        </p:nvSpPr>
        <p:spPr>
          <a:xfrm>
            <a:off x="29100" y="169525"/>
            <a:ext cx="9085800" cy="22680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latin typeface="Josefin Slab"/>
              <a:ea typeface="Josefin Slab"/>
              <a:cs typeface="Josefin Slab"/>
              <a:sym typeface="Josefin Slab"/>
            </a:endParaRPr>
          </a:p>
        </p:txBody>
      </p:sp>
      <p:sp>
        <p:nvSpPr>
          <p:cNvPr id="450" name="Shape 450"/>
          <p:cNvSpPr txBox="1"/>
          <p:nvPr>
            <p:ph idx="1" type="body"/>
          </p:nvPr>
        </p:nvSpPr>
        <p:spPr>
          <a:xfrm>
            <a:off x="215700" y="213025"/>
            <a:ext cx="8712600" cy="218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Josefin Slab"/>
                <a:ea typeface="Josefin Slab"/>
                <a:cs typeface="Josefin Slab"/>
                <a:sym typeface="Josefin Slab"/>
              </a:rPr>
              <a:t>Video</a:t>
            </a:r>
            <a:r>
              <a:rPr lang="en" sz="2400">
                <a:solidFill>
                  <a:srgbClr val="FFFFFF"/>
                </a:solidFill>
                <a:latin typeface="Josefin Slab"/>
                <a:ea typeface="Josefin Slab"/>
                <a:cs typeface="Josefin Slab"/>
                <a:sym typeface="Josefin Slab"/>
              </a:rPr>
              <a:t>: </a:t>
            </a:r>
            <a:r>
              <a:rPr lang="en" sz="2400">
                <a:solidFill>
                  <a:srgbClr val="FFFFFF"/>
                </a:solidFill>
                <a:latin typeface="Josefin Slab"/>
                <a:ea typeface="Josefin Slab"/>
                <a:cs typeface="Josefin Slab"/>
                <a:sym typeface="Josefin Slab"/>
              </a:rPr>
              <a:t>Stacking Routine</a:t>
            </a:r>
            <a:endParaRPr sz="24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b="1" lang="en" sz="2400">
                <a:solidFill>
                  <a:srgbClr val="FFFFFF"/>
                </a:solidFill>
                <a:latin typeface="Josefin Slab"/>
                <a:ea typeface="Josefin Slab"/>
                <a:cs typeface="Josefin Slab"/>
                <a:sym typeface="Josefin Slab"/>
              </a:rPr>
              <a:t>View</a:t>
            </a:r>
            <a:r>
              <a:rPr lang="en" sz="2400">
                <a:solidFill>
                  <a:srgbClr val="FFFFFF"/>
                </a:solidFill>
                <a:latin typeface="Josefin Slab"/>
                <a:ea typeface="Josefin Slab"/>
                <a:cs typeface="Josefin Slab"/>
                <a:sym typeface="Josefin Slab"/>
              </a:rPr>
              <a:t>: </a:t>
            </a:r>
            <a:r>
              <a:rPr lang="en" sz="2400">
                <a:solidFill>
                  <a:srgbClr val="FFFFFF"/>
                </a:solidFill>
                <a:latin typeface="Josefin Slab"/>
                <a:ea typeface="Josefin Slab"/>
                <a:cs typeface="Josefin Slab"/>
                <a:sym typeface="Josefin Slab"/>
              </a:rPr>
              <a:t>622,461</a:t>
            </a:r>
            <a:endParaRPr b="1" sz="2400">
              <a:solidFill>
                <a:srgbClr val="FFFFFF"/>
              </a:solidFill>
              <a:latin typeface="Josefin Slab"/>
              <a:ea typeface="Josefin Slab"/>
              <a:cs typeface="Josefin Slab"/>
              <a:sym typeface="Josefin Slab"/>
            </a:endParaRPr>
          </a:p>
        </p:txBody>
      </p:sp>
      <p:sp>
        <p:nvSpPr>
          <p:cNvPr id="451" name="Shape 451"/>
          <p:cNvSpPr/>
          <p:nvPr/>
        </p:nvSpPr>
        <p:spPr>
          <a:xfrm>
            <a:off x="29100" y="2597800"/>
            <a:ext cx="9085800" cy="22680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endParaRPr>
          </a:p>
        </p:txBody>
      </p:sp>
      <p:sp>
        <p:nvSpPr>
          <p:cNvPr id="452" name="Shape 452"/>
          <p:cNvSpPr txBox="1"/>
          <p:nvPr>
            <p:ph idx="1" type="body"/>
          </p:nvPr>
        </p:nvSpPr>
        <p:spPr>
          <a:xfrm>
            <a:off x="239100" y="2792950"/>
            <a:ext cx="8665800" cy="187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Josefin Slab"/>
                <a:ea typeface="Josefin Slab"/>
                <a:cs typeface="Josefin Slab"/>
                <a:sym typeface="Josefin Slab"/>
              </a:rPr>
              <a:t>Learning</a:t>
            </a:r>
            <a:r>
              <a:rPr lang="en" sz="2400">
                <a:solidFill>
                  <a:srgbClr val="FFFFFF"/>
                </a:solidFill>
                <a:latin typeface="Josefin Slab"/>
                <a:ea typeface="Josefin Slab"/>
                <a:cs typeface="Josefin Slab"/>
                <a:sym typeface="Josefin Slab"/>
              </a:rPr>
              <a:t>: </a:t>
            </a:r>
            <a:endParaRPr sz="24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lang="en" sz="2400">
                <a:solidFill>
                  <a:srgbClr val="FFFFFF"/>
                </a:solidFill>
                <a:latin typeface="Josefin Slab"/>
                <a:ea typeface="Josefin Slab"/>
                <a:cs typeface="Josefin Slab"/>
                <a:sym typeface="Josefin Slab"/>
              </a:rPr>
              <a:t>T</a:t>
            </a:r>
            <a:r>
              <a:rPr lang="en" sz="2400">
                <a:solidFill>
                  <a:srgbClr val="FFFFFF"/>
                </a:solidFill>
                <a:latin typeface="Josefin Slab"/>
                <a:ea typeface="Josefin Slab"/>
                <a:cs typeface="Josefin Slab"/>
                <a:sym typeface="Josefin Slab"/>
              </a:rPr>
              <a:t>hey started with a funny way to bring attention</a:t>
            </a:r>
            <a:endParaRPr sz="2400">
              <a:solidFill>
                <a:srgbClr val="FFFFFF"/>
              </a:solidFill>
              <a:latin typeface="Josefin Slab"/>
              <a:ea typeface="Josefin Slab"/>
              <a:cs typeface="Josefin Slab"/>
              <a:sym typeface="Josefin Slab"/>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descr="ED SHEERAN - Shape Of You | Dance Choreography by Kyle Hanagami SUBSCRIBE ▶  http://bit.ly/1LCpH0O INSTAGRAM  ▶ http://www.instagram.com/kylehanagami  ___________________________________  CHOREOGRAPHY | Kyle Hanagami  INSTAGRAM: http://www.instagram.com/kylehanagami TWITTER: http://www.twitter.com/kylehanagami FACEBOOK: http://www.facebook.com/kylehanagami WEBSITE: https://www.kylehanagami.com/ ___________________________________  DANCERS |  GROUP 1: Haley Fitzgerald Stephanie Mincone Emma Hauser  GROUP 2: Evan DeBenedetto Adam Vesperman Michael Dameski  GROUP 3: Ryan Vettel Emma Hauser  GROUP 4: Idaliz Cristian  __________________  FILMED BY | Ryan Parma TWITTER: http://www.twitter.com/ryanparma INSTAGRAM: http://www.instagram.com/ryanparma WEBSITE: http://www.ryanparma.com  ___________________  SONG: Shape Of You ARTIST: Ed Sheeran  I am obsessed with this song... in a non-creepy way. well, maybe a little creepy. Fuck, i love Ed Sheehan." id="457" name="Shape 457" title="ED SHEERAN - Shape Of You | Kyle Hanagami Choreography">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461" name="Shape 461"/>
        <p:cNvGrpSpPr/>
        <p:nvPr/>
      </p:nvGrpSpPr>
      <p:grpSpPr>
        <a:xfrm>
          <a:off x="0" y="0"/>
          <a:ext cx="0" cy="0"/>
          <a:chOff x="0" y="0"/>
          <a:chExt cx="0" cy="0"/>
        </a:xfrm>
      </p:grpSpPr>
      <p:sp>
        <p:nvSpPr>
          <p:cNvPr id="462" name="Shape 462"/>
          <p:cNvSpPr/>
          <p:nvPr/>
        </p:nvSpPr>
        <p:spPr>
          <a:xfrm>
            <a:off x="29100" y="169525"/>
            <a:ext cx="9085800" cy="22680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endParaRPr>
          </a:p>
        </p:txBody>
      </p:sp>
      <p:sp>
        <p:nvSpPr>
          <p:cNvPr id="463" name="Shape 463"/>
          <p:cNvSpPr txBox="1"/>
          <p:nvPr>
            <p:ph idx="1" type="body"/>
          </p:nvPr>
        </p:nvSpPr>
        <p:spPr>
          <a:xfrm>
            <a:off x="215700" y="213025"/>
            <a:ext cx="8712600" cy="218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Josefin Slab"/>
                <a:ea typeface="Josefin Slab"/>
                <a:cs typeface="Josefin Slab"/>
                <a:sym typeface="Josefin Slab"/>
              </a:rPr>
              <a:t>Video</a:t>
            </a:r>
            <a:r>
              <a:rPr lang="en" sz="2400">
                <a:solidFill>
                  <a:srgbClr val="FFFFFF"/>
                </a:solidFill>
                <a:latin typeface="Josefin Slab"/>
                <a:ea typeface="Josefin Slab"/>
                <a:cs typeface="Josefin Slab"/>
                <a:sym typeface="Josefin Slab"/>
              </a:rPr>
              <a:t>: </a:t>
            </a:r>
            <a:r>
              <a:rPr lang="en" sz="2400">
                <a:solidFill>
                  <a:srgbClr val="FFFFFF"/>
                </a:solidFill>
                <a:latin typeface="Josefin Slab"/>
                <a:ea typeface="Josefin Slab"/>
                <a:cs typeface="Josefin Slab"/>
                <a:sym typeface="Josefin Slab"/>
              </a:rPr>
              <a:t>Shape Of You </a:t>
            </a:r>
            <a:endParaRPr sz="24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b="1" lang="en" sz="2400">
                <a:solidFill>
                  <a:srgbClr val="FFFFFF"/>
                </a:solidFill>
                <a:latin typeface="Josefin Slab"/>
                <a:ea typeface="Josefin Slab"/>
                <a:cs typeface="Josefin Slab"/>
                <a:sym typeface="Josefin Slab"/>
              </a:rPr>
              <a:t>View</a:t>
            </a:r>
            <a:r>
              <a:rPr lang="en" sz="2400">
                <a:solidFill>
                  <a:srgbClr val="FFFFFF"/>
                </a:solidFill>
                <a:latin typeface="Josefin Slab"/>
                <a:ea typeface="Josefin Slab"/>
                <a:cs typeface="Josefin Slab"/>
                <a:sym typeface="Josefin Slab"/>
              </a:rPr>
              <a:t>: </a:t>
            </a:r>
            <a:r>
              <a:rPr lang="en" sz="2400">
                <a:solidFill>
                  <a:srgbClr val="FFFFFF"/>
                </a:solidFill>
                <a:latin typeface="Josefin Slab"/>
                <a:ea typeface="Josefin Slab"/>
                <a:cs typeface="Josefin Slab"/>
                <a:sym typeface="Josefin Slab"/>
              </a:rPr>
              <a:t>131,113,758</a:t>
            </a:r>
            <a:endParaRPr b="1" sz="2400">
              <a:solidFill>
                <a:srgbClr val="FFFFFF"/>
              </a:solidFill>
              <a:latin typeface="Josefin Slab"/>
              <a:ea typeface="Josefin Slab"/>
              <a:cs typeface="Josefin Slab"/>
              <a:sym typeface="Josefin Slab"/>
            </a:endParaRPr>
          </a:p>
        </p:txBody>
      </p:sp>
      <p:sp>
        <p:nvSpPr>
          <p:cNvPr id="464" name="Shape 464"/>
          <p:cNvSpPr/>
          <p:nvPr/>
        </p:nvSpPr>
        <p:spPr>
          <a:xfrm>
            <a:off x="29100" y="2597800"/>
            <a:ext cx="9085800" cy="22680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endParaRPr>
          </a:p>
        </p:txBody>
      </p:sp>
      <p:sp>
        <p:nvSpPr>
          <p:cNvPr id="465" name="Shape 465"/>
          <p:cNvSpPr txBox="1"/>
          <p:nvPr>
            <p:ph idx="1" type="body"/>
          </p:nvPr>
        </p:nvSpPr>
        <p:spPr>
          <a:xfrm>
            <a:off x="239100" y="2792950"/>
            <a:ext cx="8665800" cy="187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Josefin Slab"/>
                <a:ea typeface="Josefin Slab"/>
                <a:cs typeface="Josefin Slab"/>
                <a:sym typeface="Josefin Slab"/>
              </a:rPr>
              <a:t>Learning</a:t>
            </a:r>
            <a:r>
              <a:rPr lang="en" sz="2400">
                <a:solidFill>
                  <a:srgbClr val="FFFFFF"/>
                </a:solidFill>
                <a:latin typeface="Josefin Slab"/>
                <a:ea typeface="Josefin Slab"/>
                <a:cs typeface="Josefin Slab"/>
                <a:sym typeface="Josefin Slab"/>
              </a:rPr>
              <a:t>: </a:t>
            </a:r>
            <a:endParaRPr sz="2400">
              <a:solidFill>
                <a:srgbClr val="FFFFFF"/>
              </a:solidFill>
              <a:latin typeface="Josefin Slab"/>
              <a:ea typeface="Josefin Slab"/>
              <a:cs typeface="Josefin Slab"/>
              <a:sym typeface="Josefin Slab"/>
            </a:endParaRPr>
          </a:p>
          <a:p>
            <a:pPr indent="0" lvl="0" marL="0" rtl="0" algn="ctr">
              <a:spcBef>
                <a:spcPts val="1600"/>
              </a:spcBef>
              <a:spcAft>
                <a:spcPts val="0"/>
              </a:spcAft>
              <a:buNone/>
            </a:pPr>
            <a:r>
              <a:rPr lang="en" sz="2400">
                <a:solidFill>
                  <a:srgbClr val="FFFFFF"/>
                </a:solidFill>
                <a:latin typeface="Josefin Slab"/>
                <a:ea typeface="Josefin Slab"/>
                <a:cs typeface="Josefin Slab"/>
                <a:sym typeface="Josefin Slab"/>
              </a:rPr>
              <a:t>Very simple work did from heart but </a:t>
            </a:r>
            <a:r>
              <a:rPr lang="en" sz="2400">
                <a:solidFill>
                  <a:srgbClr val="FFFFFF"/>
                </a:solidFill>
                <a:latin typeface="Josefin Slab"/>
                <a:ea typeface="Josefin Slab"/>
                <a:cs typeface="Josefin Slab"/>
                <a:sym typeface="Josefin Slab"/>
              </a:rPr>
              <a:t>caught</a:t>
            </a:r>
            <a:r>
              <a:rPr lang="en" sz="2400">
                <a:solidFill>
                  <a:srgbClr val="FFFFFF"/>
                </a:solidFill>
                <a:latin typeface="Josefin Slab"/>
                <a:ea typeface="Josefin Slab"/>
                <a:cs typeface="Josefin Slab"/>
                <a:sym typeface="Josefin Slab"/>
              </a:rPr>
              <a:t> huge attention</a:t>
            </a:r>
            <a:endParaRPr sz="24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lang="en" sz="2400">
                <a:solidFill>
                  <a:srgbClr val="FFFFFF"/>
                </a:solidFill>
                <a:latin typeface="Josefin Slab"/>
                <a:ea typeface="Josefin Slab"/>
                <a:cs typeface="Josefin Slab"/>
                <a:sym typeface="Josefin Slab"/>
              </a:rPr>
              <a:t>Your fun and exercise can get mass attention without any money</a:t>
            </a:r>
            <a:endParaRPr sz="2400">
              <a:solidFill>
                <a:srgbClr val="FFFFFF"/>
              </a:solidFill>
              <a:latin typeface="Josefin Slab"/>
              <a:ea typeface="Josefin Slab"/>
              <a:cs typeface="Josefin Slab"/>
              <a:sym typeface="Josefin Slab"/>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pic>
        <p:nvPicPr>
          <p:cNvPr id="470" name="Shape 470"/>
          <p:cNvPicPr preferRelativeResize="0"/>
          <p:nvPr/>
        </p:nvPicPr>
        <p:blipFill rotWithShape="1">
          <a:blip r:embed="rId3">
            <a:alphaModFix/>
          </a:blip>
          <a:srcRect b="0" l="-7960" r="7959" t="18039"/>
          <a:stretch/>
        </p:blipFill>
        <p:spPr>
          <a:xfrm>
            <a:off x="4570850" y="0"/>
            <a:ext cx="4573150" cy="5157600"/>
          </a:xfrm>
          <a:prstGeom prst="rect">
            <a:avLst/>
          </a:prstGeom>
          <a:noFill/>
          <a:ln>
            <a:noFill/>
          </a:ln>
        </p:spPr>
      </p:pic>
      <p:sp>
        <p:nvSpPr>
          <p:cNvPr id="471" name="Shape 471"/>
          <p:cNvSpPr/>
          <p:nvPr/>
        </p:nvSpPr>
        <p:spPr>
          <a:xfrm>
            <a:off x="-48175" y="0"/>
            <a:ext cx="5444100" cy="5157600"/>
          </a:xfrm>
          <a:prstGeom prst="rect">
            <a:avLst/>
          </a:prstGeom>
          <a:solidFill>
            <a:srgbClr val="0B539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72" name="Shape 472"/>
          <p:cNvSpPr txBox="1"/>
          <p:nvPr>
            <p:ph type="title"/>
          </p:nvPr>
        </p:nvSpPr>
        <p:spPr>
          <a:xfrm>
            <a:off x="340175" y="467850"/>
            <a:ext cx="4667400" cy="4221900"/>
          </a:xfrm>
          <a:prstGeom prst="rect">
            <a:avLst/>
          </a:prstGeom>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2400">
                <a:solidFill>
                  <a:srgbClr val="FFFFFF"/>
                </a:solidFill>
                <a:latin typeface="Righteous"/>
                <a:ea typeface="Righteous"/>
                <a:cs typeface="Righteous"/>
                <a:sym typeface="Righteous"/>
              </a:rPr>
              <a:t>Think from readers view</a:t>
            </a:r>
            <a:r>
              <a:rPr lang="en" sz="4500">
                <a:solidFill>
                  <a:srgbClr val="FFFFFF"/>
                </a:solidFill>
                <a:latin typeface="Josefin Slab"/>
                <a:ea typeface="Josefin Slab"/>
                <a:cs typeface="Josefin Slab"/>
                <a:sym typeface="Josefin Slab"/>
              </a:rPr>
              <a:t> </a:t>
            </a:r>
            <a:r>
              <a:rPr lang="en" sz="3400">
                <a:solidFill>
                  <a:srgbClr val="FFFFFF"/>
                </a:solidFill>
                <a:latin typeface="Josefin Slab"/>
                <a:ea typeface="Josefin Slab"/>
                <a:cs typeface="Josefin Slab"/>
                <a:sym typeface="Josefin Slab"/>
              </a:rPr>
              <a:t>make it interesting</a:t>
            </a:r>
            <a:endParaRPr sz="3400">
              <a:solidFill>
                <a:srgbClr val="FFFFFF"/>
              </a:solidFill>
              <a:latin typeface="Josefin Slab"/>
              <a:ea typeface="Josefin Slab"/>
              <a:cs typeface="Josefin Slab"/>
              <a:sym typeface="Josefin Slab"/>
            </a:endParaRPr>
          </a:p>
        </p:txBody>
      </p:sp>
      <p:sp>
        <p:nvSpPr>
          <p:cNvPr id="473" name="Shape 473"/>
          <p:cNvSpPr/>
          <p:nvPr/>
        </p:nvSpPr>
        <p:spPr>
          <a:xfrm>
            <a:off x="5395850" y="0"/>
            <a:ext cx="360600" cy="5157600"/>
          </a:xfrm>
          <a:prstGeom prst="rect">
            <a:avLst/>
          </a:prstGeom>
          <a:solidFill>
            <a:srgbClr val="0B5394">
              <a:alpha val="55769"/>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472"/>
                                        </p:tgtEl>
                                        <p:attrNameLst>
                                          <p:attrName>style.visibility</p:attrName>
                                        </p:attrNameLst>
                                      </p:cBhvr>
                                      <p:to>
                                        <p:strVal val="visible"/>
                                      </p:to>
                                    </p:set>
                                    <p:anim calcmode="lin" valueType="num">
                                      <p:cBhvr additive="base">
                                        <p:cTn dur="1000"/>
                                        <p:tgtEl>
                                          <p:spTgt spid="47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1000"/>
                                        <p:tgtEl>
                                          <p:spTgt spid="47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pic>
        <p:nvPicPr>
          <p:cNvPr id="478" name="Shape 478"/>
          <p:cNvPicPr preferRelativeResize="0"/>
          <p:nvPr/>
        </p:nvPicPr>
        <p:blipFill>
          <a:blip r:embed="rId3">
            <a:alphaModFix/>
          </a:blip>
          <a:stretch>
            <a:fillRect/>
          </a:stretch>
        </p:blipFill>
        <p:spPr>
          <a:xfrm>
            <a:off x="0" y="6"/>
            <a:ext cx="9144000" cy="5143494"/>
          </a:xfrm>
          <a:prstGeom prst="rect">
            <a:avLst/>
          </a:prstGeom>
          <a:noFill/>
          <a:ln>
            <a:noFill/>
          </a:ln>
        </p:spPr>
      </p:pic>
      <p:sp>
        <p:nvSpPr>
          <p:cNvPr id="479" name="Shape 479"/>
          <p:cNvSpPr txBox="1"/>
          <p:nvPr>
            <p:ph type="title"/>
          </p:nvPr>
        </p:nvSpPr>
        <p:spPr>
          <a:xfrm>
            <a:off x="1923425" y="893525"/>
            <a:ext cx="5140200" cy="830400"/>
          </a:xfrm>
          <a:prstGeom prst="rect">
            <a:avLst/>
          </a:prstGeom>
          <a:ln>
            <a:noFill/>
          </a:ln>
        </p:spPr>
        <p:txBody>
          <a:bodyPr anchorCtr="0" anchor="t" bIns="91425" lIns="91425" spcFirstLastPara="1" rIns="91425" wrap="square" tIns="91425">
            <a:noAutofit/>
          </a:bodyPr>
          <a:lstStyle/>
          <a:p>
            <a:pPr indent="0" lvl="0" marL="0">
              <a:spcBef>
                <a:spcPts val="0"/>
              </a:spcBef>
              <a:spcAft>
                <a:spcPts val="0"/>
              </a:spcAft>
              <a:buNone/>
            </a:pPr>
            <a:r>
              <a:rPr lang="en" sz="4800">
                <a:solidFill>
                  <a:srgbClr val="434343"/>
                </a:solidFill>
                <a:latin typeface="Righteous"/>
                <a:ea typeface="Righteous"/>
                <a:cs typeface="Righteous"/>
                <a:sym typeface="Righteous"/>
              </a:rPr>
              <a:t>​Creativity is</a:t>
            </a:r>
            <a:r>
              <a:rPr lang="en" sz="4800">
                <a:solidFill>
                  <a:srgbClr val="000000"/>
                </a:solidFill>
                <a:latin typeface="Righteous"/>
                <a:ea typeface="Righteous"/>
                <a:cs typeface="Righteous"/>
                <a:sym typeface="Righteous"/>
              </a:rPr>
              <a:t> </a:t>
            </a:r>
            <a:r>
              <a:rPr lang="en" sz="4800">
                <a:solidFill>
                  <a:srgbClr val="0B5394"/>
                </a:solidFill>
                <a:latin typeface="Righteous"/>
                <a:ea typeface="Righteous"/>
                <a:cs typeface="Righteous"/>
                <a:sym typeface="Righteous"/>
              </a:rPr>
              <a:t>Key</a:t>
            </a:r>
            <a:endParaRPr sz="4800">
              <a:solidFill>
                <a:srgbClr val="0B5394"/>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7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pic>
        <p:nvPicPr>
          <p:cNvPr id="484" name="Shape 484"/>
          <p:cNvPicPr preferRelativeResize="0"/>
          <p:nvPr/>
        </p:nvPicPr>
        <p:blipFill>
          <a:blip r:embed="rId3">
            <a:alphaModFix amt="78000"/>
          </a:blip>
          <a:stretch>
            <a:fillRect/>
          </a:stretch>
        </p:blipFill>
        <p:spPr>
          <a:xfrm>
            <a:off x="0" y="0"/>
            <a:ext cx="9144000" cy="5143500"/>
          </a:xfrm>
          <a:prstGeom prst="rect">
            <a:avLst/>
          </a:prstGeom>
          <a:noFill/>
          <a:ln>
            <a:noFill/>
          </a:ln>
        </p:spPr>
      </p:pic>
      <p:sp>
        <p:nvSpPr>
          <p:cNvPr id="485" name="Shape 485"/>
          <p:cNvSpPr/>
          <p:nvPr/>
        </p:nvSpPr>
        <p:spPr>
          <a:xfrm>
            <a:off x="1400625" y="210200"/>
            <a:ext cx="6491100" cy="1471200"/>
          </a:xfrm>
          <a:prstGeom prst="rect">
            <a:avLst/>
          </a:prstGeom>
          <a:solidFill>
            <a:srgbClr val="FFFFFF"/>
          </a:solid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6200">
                <a:solidFill>
                  <a:srgbClr val="0B5394"/>
                </a:solidFill>
                <a:latin typeface="Righteous"/>
                <a:ea typeface="Righteous"/>
                <a:cs typeface="Righteous"/>
                <a:sym typeface="Righteous"/>
              </a:rPr>
              <a:t>Newsworthy</a:t>
            </a:r>
            <a:endParaRPr sz="6200">
              <a:solidFill>
                <a:srgbClr val="0B5394"/>
              </a:solidFill>
              <a:latin typeface="Righteous"/>
              <a:ea typeface="Righteous"/>
              <a:cs typeface="Righteous"/>
              <a:sym typeface="Righteous"/>
            </a:endParaRPr>
          </a:p>
          <a:p>
            <a:pPr indent="0" lvl="0" marL="0" algn="ctr">
              <a:spcBef>
                <a:spcPts val="0"/>
              </a:spcBef>
              <a:spcAft>
                <a:spcPts val="0"/>
              </a:spcAft>
              <a:buNone/>
            </a:pPr>
            <a:r>
              <a:rPr lang="en" sz="2900">
                <a:latin typeface="Josefin Slab"/>
                <a:ea typeface="Josefin Slab"/>
                <a:cs typeface="Josefin Slab"/>
                <a:sym typeface="Josefin Slab"/>
              </a:rPr>
              <a:t>Timely. Important. Interesting</a:t>
            </a:r>
            <a:endParaRPr sz="2900">
              <a:latin typeface="Josefin Slab"/>
              <a:ea typeface="Josefin Slab"/>
              <a:cs typeface="Josefin Slab"/>
              <a:sym typeface="Josefin Slab"/>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Shape 490"/>
          <p:cNvSpPr/>
          <p:nvPr/>
        </p:nvSpPr>
        <p:spPr>
          <a:xfrm>
            <a:off x="-28300" y="0"/>
            <a:ext cx="9172200" cy="5143500"/>
          </a:xfrm>
          <a:prstGeom prst="rect">
            <a:avLst/>
          </a:prstGeom>
          <a:solidFill>
            <a:srgbClr val="0B5394"/>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91" name="Shape 491"/>
          <p:cNvSpPr txBox="1"/>
          <p:nvPr>
            <p:ph type="title"/>
          </p:nvPr>
        </p:nvSpPr>
        <p:spPr>
          <a:xfrm>
            <a:off x="457575" y="2633575"/>
            <a:ext cx="7826400" cy="23490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Josefin Slab"/>
                <a:ea typeface="Josefin Slab"/>
                <a:cs typeface="Josefin Slab"/>
                <a:sym typeface="Josefin Slab"/>
              </a:rPr>
              <a:t>Daffodil Family</a:t>
            </a:r>
            <a:r>
              <a:rPr lang="en" sz="3600">
                <a:solidFill>
                  <a:srgbClr val="FFFFFF"/>
                </a:solidFill>
                <a:latin typeface="Josefin Slab"/>
                <a:ea typeface="Josefin Slab"/>
                <a:cs typeface="Josefin Slab"/>
                <a:sym typeface="Josefin Slab"/>
              </a:rPr>
              <a:t> is looking for</a:t>
            </a:r>
            <a:endParaRPr sz="3600">
              <a:solidFill>
                <a:srgbClr val="FFFFFF"/>
              </a:solidFill>
              <a:latin typeface="Josefin Slab"/>
              <a:ea typeface="Josefin Slab"/>
              <a:cs typeface="Josefin Slab"/>
              <a:sym typeface="Josefin Slab"/>
            </a:endParaRPr>
          </a:p>
          <a:p>
            <a:pPr indent="0" lvl="0" marL="0" rtl="0" algn="ctr">
              <a:spcBef>
                <a:spcPts val="0"/>
              </a:spcBef>
              <a:spcAft>
                <a:spcPts val="0"/>
              </a:spcAft>
              <a:buNone/>
            </a:pPr>
            <a:r>
              <a:rPr lang="en" sz="3600">
                <a:solidFill>
                  <a:srgbClr val="FFFFFF"/>
                </a:solidFill>
                <a:latin typeface="Righteous"/>
                <a:ea typeface="Righteous"/>
                <a:cs typeface="Righteous"/>
                <a:sym typeface="Righteous"/>
              </a:rPr>
              <a:t>creative PR Executive</a:t>
            </a:r>
            <a:r>
              <a:rPr lang="en" sz="3000">
                <a:solidFill>
                  <a:srgbClr val="FFFFFF"/>
                </a:solidFill>
                <a:latin typeface="Righteous"/>
                <a:ea typeface="Righteous"/>
                <a:cs typeface="Righteous"/>
                <a:sym typeface="Righteous"/>
              </a:rPr>
              <a:t> </a:t>
            </a:r>
            <a:endParaRPr sz="3000">
              <a:solidFill>
                <a:srgbClr val="FFFFFF"/>
              </a:solidFill>
              <a:latin typeface="Righteous"/>
              <a:ea typeface="Righteous"/>
              <a:cs typeface="Righteous"/>
              <a:sym typeface="Righteous"/>
            </a:endParaRPr>
          </a:p>
          <a:p>
            <a:pPr indent="0" lvl="0" marL="0" rtl="0" algn="ctr">
              <a:spcBef>
                <a:spcPts val="0"/>
              </a:spcBef>
              <a:spcAft>
                <a:spcPts val="0"/>
              </a:spcAft>
              <a:buNone/>
            </a:pPr>
            <a:r>
              <a:rPr lang="en" sz="3700">
                <a:solidFill>
                  <a:srgbClr val="FFFFFF"/>
                </a:solidFill>
                <a:latin typeface="Righteous"/>
                <a:ea typeface="Righteous"/>
                <a:cs typeface="Righteous"/>
                <a:sym typeface="Righteous"/>
              </a:rPr>
              <a:t>from the students</a:t>
            </a:r>
            <a:endParaRPr sz="3700">
              <a:solidFill>
                <a:srgbClr val="FFFFFF"/>
              </a:solidFill>
              <a:latin typeface="Righteous"/>
              <a:ea typeface="Righteous"/>
              <a:cs typeface="Righteous"/>
              <a:sym typeface="Righteous"/>
            </a:endParaRPr>
          </a:p>
        </p:txBody>
      </p:sp>
      <p:pic>
        <p:nvPicPr>
          <p:cNvPr id="492" name="Shape 492"/>
          <p:cNvPicPr preferRelativeResize="0"/>
          <p:nvPr/>
        </p:nvPicPr>
        <p:blipFill rotWithShape="1">
          <a:blip r:embed="rId3">
            <a:alphaModFix/>
          </a:blip>
          <a:srcRect b="0" l="-6191" r="47777" t="0"/>
          <a:stretch/>
        </p:blipFill>
        <p:spPr>
          <a:xfrm>
            <a:off x="5996625" y="24725"/>
            <a:ext cx="3147375" cy="5366050"/>
          </a:xfrm>
          <a:prstGeom prst="rect">
            <a:avLst/>
          </a:prstGeom>
          <a:noFill/>
          <a:ln>
            <a:noFill/>
          </a:ln>
        </p:spPr>
      </p:pic>
      <p:pic>
        <p:nvPicPr>
          <p:cNvPr id="493" name="Shape 493"/>
          <p:cNvPicPr preferRelativeResize="0"/>
          <p:nvPr/>
        </p:nvPicPr>
        <p:blipFill rotWithShape="1">
          <a:blip r:embed="rId4">
            <a:alphaModFix/>
          </a:blip>
          <a:srcRect b="0" l="47939" r="-4166" t="0"/>
          <a:stretch/>
        </p:blipFill>
        <p:spPr>
          <a:xfrm>
            <a:off x="-28300" y="0"/>
            <a:ext cx="3170075" cy="5638025"/>
          </a:xfrm>
          <a:prstGeom prst="rect">
            <a:avLst/>
          </a:prstGeom>
          <a:noFill/>
          <a:ln>
            <a:noFill/>
          </a:ln>
        </p:spPr>
      </p:pic>
      <p:sp>
        <p:nvSpPr>
          <p:cNvPr id="494" name="Shape 494"/>
          <p:cNvSpPr/>
          <p:nvPr/>
        </p:nvSpPr>
        <p:spPr>
          <a:xfrm>
            <a:off x="2905575" y="24725"/>
            <a:ext cx="2930400" cy="2349000"/>
          </a:xfrm>
          <a:prstGeom prst="cloudCallout">
            <a:avLst>
              <a:gd fmla="val -91518" name="adj1"/>
              <a:gd fmla="val 58586" name="adj2"/>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95" name="Shape 495"/>
          <p:cNvSpPr/>
          <p:nvPr/>
        </p:nvSpPr>
        <p:spPr>
          <a:xfrm>
            <a:off x="2905575" y="24725"/>
            <a:ext cx="2930400" cy="2349000"/>
          </a:xfrm>
          <a:prstGeom prst="cloudCallout">
            <a:avLst>
              <a:gd fmla="val 81220" name="adj1"/>
              <a:gd fmla="val 67379" name="adj2"/>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496" name="Shape 496"/>
          <p:cNvPicPr preferRelativeResize="0"/>
          <p:nvPr/>
        </p:nvPicPr>
        <p:blipFill>
          <a:blip r:embed="rId5">
            <a:alphaModFix/>
          </a:blip>
          <a:stretch>
            <a:fillRect/>
          </a:stretch>
        </p:blipFill>
        <p:spPr>
          <a:xfrm>
            <a:off x="3503950" y="332400"/>
            <a:ext cx="1733650" cy="1733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491"/>
                                        </p:tgtEl>
                                        <p:attrNameLst>
                                          <p:attrName>style.visibility</p:attrName>
                                        </p:attrNameLst>
                                      </p:cBhvr>
                                      <p:to>
                                        <p:strVal val="visible"/>
                                      </p:to>
                                    </p:set>
                                    <p:anim calcmode="lin" valueType="num">
                                      <p:cBhvr additive="base">
                                        <p:cTn dur="1000"/>
                                        <p:tgtEl>
                                          <p:spTgt spid="4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pic>
        <p:nvPicPr>
          <p:cNvPr id="501" name="Shape 501"/>
          <p:cNvPicPr preferRelativeResize="0"/>
          <p:nvPr/>
        </p:nvPicPr>
        <p:blipFill rotWithShape="1">
          <a:blip r:embed="rId3">
            <a:alphaModFix/>
          </a:blip>
          <a:srcRect b="7204" l="0" r="6138" t="21254"/>
          <a:stretch/>
        </p:blipFill>
        <p:spPr>
          <a:xfrm>
            <a:off x="0" y="0"/>
            <a:ext cx="4498674" cy="5143500"/>
          </a:xfrm>
          <a:prstGeom prst="rect">
            <a:avLst/>
          </a:prstGeom>
          <a:noFill/>
          <a:ln>
            <a:noFill/>
          </a:ln>
        </p:spPr>
      </p:pic>
      <p:sp>
        <p:nvSpPr>
          <p:cNvPr id="502" name="Shape 502"/>
          <p:cNvSpPr txBox="1"/>
          <p:nvPr>
            <p:ph type="title"/>
          </p:nvPr>
        </p:nvSpPr>
        <p:spPr>
          <a:xfrm>
            <a:off x="4498675" y="0"/>
            <a:ext cx="4654800" cy="5143500"/>
          </a:xfrm>
          <a:prstGeom prst="rect">
            <a:avLst/>
          </a:prstGeom>
          <a:solidFill>
            <a:srgbClr val="0B5394"/>
          </a:solidFill>
        </p:spPr>
        <p:txBody>
          <a:bodyPr anchorCtr="0" anchor="ctr" bIns="91425" lIns="91425" spcFirstLastPara="1" rIns="91425" wrap="square" tIns="91425">
            <a:noAutofit/>
          </a:bodyPr>
          <a:lstStyle/>
          <a:p>
            <a:pPr indent="0" lvl="0" marL="0" algn="ctr">
              <a:spcBef>
                <a:spcPts val="0"/>
              </a:spcBef>
              <a:spcAft>
                <a:spcPts val="0"/>
              </a:spcAft>
              <a:buNone/>
            </a:pPr>
            <a:r>
              <a:rPr lang="en" sz="3000">
                <a:solidFill>
                  <a:srgbClr val="FFFFFF"/>
                </a:solidFill>
                <a:latin typeface="Josefin Slab"/>
                <a:ea typeface="Josefin Slab"/>
                <a:cs typeface="Josefin Slab"/>
                <a:sym typeface="Josefin Slab"/>
              </a:rPr>
              <a:t>Student </a:t>
            </a:r>
            <a:r>
              <a:rPr lang="en" sz="3000">
                <a:solidFill>
                  <a:srgbClr val="FFFFFF"/>
                </a:solidFill>
                <a:latin typeface="Josefin Slab"/>
                <a:ea typeface="Josefin Slab"/>
                <a:cs typeface="Josefin Slab"/>
                <a:sym typeface="Josefin Slab"/>
              </a:rPr>
              <a:t>Activities</a:t>
            </a:r>
            <a:endParaRPr sz="3000">
              <a:solidFill>
                <a:srgbClr val="FFFFFF"/>
              </a:solidFill>
              <a:latin typeface="Josefin Slab"/>
              <a:ea typeface="Josefin Slab"/>
              <a:cs typeface="Josefin Slab"/>
              <a:sym typeface="Josefin Slab"/>
            </a:endParaRPr>
          </a:p>
          <a:p>
            <a:pPr indent="0" lvl="0" marL="0" algn="ctr">
              <a:spcBef>
                <a:spcPts val="0"/>
              </a:spcBef>
              <a:spcAft>
                <a:spcPts val="0"/>
              </a:spcAft>
              <a:buNone/>
            </a:pPr>
            <a:r>
              <a:t/>
            </a:r>
            <a:endParaRPr sz="3000">
              <a:solidFill>
                <a:srgbClr val="FFFFFF"/>
              </a:solidFill>
              <a:latin typeface="Josefin Slab"/>
              <a:ea typeface="Josefin Slab"/>
              <a:cs typeface="Josefin Slab"/>
              <a:sym typeface="Josefin Slab"/>
            </a:endParaRPr>
          </a:p>
          <a:p>
            <a:pPr indent="0" lvl="0" marL="0" algn="ctr">
              <a:spcBef>
                <a:spcPts val="0"/>
              </a:spcBef>
              <a:spcAft>
                <a:spcPts val="0"/>
              </a:spcAft>
              <a:buNone/>
            </a:pPr>
            <a:r>
              <a:rPr lang="en" sz="3000">
                <a:solidFill>
                  <a:srgbClr val="FFFFFF"/>
                </a:solidFill>
                <a:latin typeface="Josefin Slab"/>
                <a:ea typeface="Josefin Slab"/>
                <a:cs typeface="Josefin Slab"/>
                <a:sym typeface="Josefin Slab"/>
              </a:rPr>
              <a:t>Alumni Success</a:t>
            </a:r>
            <a:endParaRPr sz="3000">
              <a:solidFill>
                <a:srgbClr val="FFFFFF"/>
              </a:solidFill>
              <a:latin typeface="Josefin Slab"/>
              <a:ea typeface="Josefin Slab"/>
              <a:cs typeface="Josefin Slab"/>
              <a:sym typeface="Josefin Slab"/>
            </a:endParaRPr>
          </a:p>
          <a:p>
            <a:pPr indent="0" lvl="0" marL="0" algn="ctr">
              <a:spcBef>
                <a:spcPts val="0"/>
              </a:spcBef>
              <a:spcAft>
                <a:spcPts val="0"/>
              </a:spcAft>
              <a:buNone/>
            </a:pPr>
            <a:r>
              <a:t/>
            </a:r>
            <a:endParaRPr sz="3000">
              <a:solidFill>
                <a:srgbClr val="FFFFFF"/>
              </a:solidFill>
              <a:latin typeface="Josefin Slab"/>
              <a:ea typeface="Josefin Slab"/>
              <a:cs typeface="Josefin Slab"/>
              <a:sym typeface="Josefin Slab"/>
            </a:endParaRPr>
          </a:p>
          <a:p>
            <a:pPr indent="0" lvl="0" marL="0" algn="ctr">
              <a:spcBef>
                <a:spcPts val="0"/>
              </a:spcBef>
              <a:spcAft>
                <a:spcPts val="0"/>
              </a:spcAft>
              <a:buNone/>
            </a:pPr>
            <a:r>
              <a:rPr lang="en" sz="3000">
                <a:solidFill>
                  <a:srgbClr val="FFFFFF"/>
                </a:solidFill>
                <a:latin typeface="Josefin Slab"/>
                <a:ea typeface="Josefin Slab"/>
                <a:cs typeface="Josefin Slab"/>
                <a:sym typeface="Josefin Slab"/>
              </a:rPr>
              <a:t>Faculty Strength</a:t>
            </a:r>
            <a:endParaRPr sz="3000">
              <a:solidFill>
                <a:srgbClr val="FFFFFF"/>
              </a:solidFill>
              <a:latin typeface="Josefin Slab"/>
              <a:ea typeface="Josefin Slab"/>
              <a:cs typeface="Josefin Slab"/>
              <a:sym typeface="Josefin Slab"/>
            </a:endParaRPr>
          </a:p>
          <a:p>
            <a:pPr indent="0" lvl="0" marL="0" algn="ctr">
              <a:spcBef>
                <a:spcPts val="0"/>
              </a:spcBef>
              <a:spcAft>
                <a:spcPts val="0"/>
              </a:spcAft>
              <a:buNone/>
            </a:pPr>
            <a:r>
              <a:t/>
            </a:r>
            <a:endParaRPr sz="3000">
              <a:solidFill>
                <a:srgbClr val="FFFFFF"/>
              </a:solidFill>
              <a:latin typeface="Josefin Slab"/>
              <a:ea typeface="Josefin Slab"/>
              <a:cs typeface="Josefin Slab"/>
              <a:sym typeface="Josefin Slab"/>
            </a:endParaRPr>
          </a:p>
          <a:p>
            <a:pPr indent="0" lvl="0" marL="0" algn="ctr">
              <a:spcBef>
                <a:spcPts val="0"/>
              </a:spcBef>
              <a:spcAft>
                <a:spcPts val="0"/>
              </a:spcAft>
              <a:buNone/>
            </a:pPr>
            <a:r>
              <a:rPr lang="en" sz="3000">
                <a:solidFill>
                  <a:srgbClr val="FFFFFF"/>
                </a:solidFill>
                <a:latin typeface="Josefin Slab"/>
                <a:ea typeface="Josefin Slab"/>
                <a:cs typeface="Josefin Slab"/>
                <a:sym typeface="Josefin Slab"/>
              </a:rPr>
              <a:t>Research</a:t>
            </a:r>
            <a:endParaRPr sz="3000">
              <a:solidFill>
                <a:srgbClr val="FFFFFF"/>
              </a:solidFill>
              <a:latin typeface="Josefin Slab"/>
              <a:ea typeface="Josefin Slab"/>
              <a:cs typeface="Josefin Slab"/>
              <a:sym typeface="Josefin Slab"/>
            </a:endParaRPr>
          </a:p>
          <a:p>
            <a:pPr indent="0" lvl="0" marL="0" algn="ctr">
              <a:spcBef>
                <a:spcPts val="0"/>
              </a:spcBef>
              <a:spcAft>
                <a:spcPts val="0"/>
              </a:spcAft>
              <a:buNone/>
            </a:pPr>
            <a:r>
              <a:t/>
            </a:r>
            <a:endParaRPr sz="3000">
              <a:solidFill>
                <a:srgbClr val="FFFFFF"/>
              </a:solidFill>
              <a:latin typeface="Josefin Slab"/>
              <a:ea typeface="Josefin Slab"/>
              <a:cs typeface="Josefin Slab"/>
              <a:sym typeface="Josefin Slab"/>
            </a:endParaRPr>
          </a:p>
          <a:p>
            <a:pPr indent="0" lvl="0" marL="0" rtl="0" algn="ctr">
              <a:spcBef>
                <a:spcPts val="0"/>
              </a:spcBef>
              <a:spcAft>
                <a:spcPts val="0"/>
              </a:spcAft>
              <a:buNone/>
            </a:pPr>
            <a:r>
              <a:rPr lang="en" sz="3000">
                <a:solidFill>
                  <a:srgbClr val="FFFFFF"/>
                </a:solidFill>
                <a:latin typeface="Josefin Slab"/>
                <a:ea typeface="Josefin Slab"/>
                <a:cs typeface="Josefin Slab"/>
                <a:sym typeface="Josefin Slab"/>
              </a:rPr>
              <a:t>Int. Exposure</a:t>
            </a:r>
            <a:endParaRPr sz="3000">
              <a:solidFill>
                <a:srgbClr val="FFFFFF"/>
              </a:solidFill>
              <a:latin typeface="Josefin Slab"/>
              <a:ea typeface="Josefin Slab"/>
              <a:cs typeface="Josefin Slab"/>
              <a:sym typeface="Josefin Slab"/>
            </a:endParaRPr>
          </a:p>
        </p:txBody>
      </p:sp>
      <p:sp>
        <p:nvSpPr>
          <p:cNvPr id="503" name="Shape 503"/>
          <p:cNvSpPr/>
          <p:nvPr/>
        </p:nvSpPr>
        <p:spPr>
          <a:xfrm>
            <a:off x="4036325" y="0"/>
            <a:ext cx="756600" cy="5143500"/>
          </a:xfrm>
          <a:prstGeom prst="rect">
            <a:avLst/>
          </a:prstGeom>
          <a:solidFill>
            <a:srgbClr val="0B5394">
              <a:alpha val="55769"/>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04" name="Shape 504"/>
          <p:cNvSpPr txBox="1"/>
          <p:nvPr/>
        </p:nvSpPr>
        <p:spPr>
          <a:xfrm>
            <a:off x="507125" y="1569575"/>
            <a:ext cx="3247800" cy="14007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7200">
                <a:solidFill>
                  <a:srgbClr val="FFFFFF"/>
                </a:solidFill>
                <a:latin typeface="Righteous"/>
                <a:ea typeface="Righteous"/>
                <a:cs typeface="Righteous"/>
                <a:sym typeface="Righteous"/>
              </a:rPr>
              <a:t>Focus</a:t>
            </a:r>
            <a:endParaRPr sz="7200">
              <a:solidFill>
                <a:srgbClr val="FFFFFF"/>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502"/>
                                        </p:tgtEl>
                                        <p:attrNameLst>
                                          <p:attrName>style.visibility</p:attrName>
                                        </p:attrNameLst>
                                      </p:cBhvr>
                                      <p:to>
                                        <p:strVal val="visible"/>
                                      </p:to>
                                    </p:set>
                                    <p:anim calcmode="lin" valueType="num">
                                      <p:cBhvr additive="base">
                                        <p:cTn dur="1000"/>
                                        <p:tgtEl>
                                          <p:spTgt spid="50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503"/>
                                        </p:tgtEl>
                                        <p:attrNameLst>
                                          <p:attrName>style.visibility</p:attrName>
                                        </p:attrNameLst>
                                      </p:cBhvr>
                                      <p:to>
                                        <p:strVal val="visible"/>
                                      </p:to>
                                    </p:set>
                                    <p:anim calcmode="lin" valueType="num">
                                      <p:cBhvr additive="base">
                                        <p:cTn dur="1000"/>
                                        <p:tgtEl>
                                          <p:spTgt spid="5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501"/>
                                        </p:tgtEl>
                                        <p:attrNameLst>
                                          <p:attrName>style.visibility</p:attrName>
                                        </p:attrNameLst>
                                      </p:cBhvr>
                                      <p:to>
                                        <p:strVal val="visible"/>
                                      </p:to>
                                    </p:set>
                                    <p:anim calcmode="lin" valueType="num">
                                      <p:cBhvr additive="base">
                                        <p:cTn dur="1700"/>
                                        <p:tgtEl>
                                          <p:spTgt spid="50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Shape 96"/>
          <p:cNvSpPr/>
          <p:nvPr/>
        </p:nvSpPr>
        <p:spPr>
          <a:xfrm>
            <a:off x="2207700" y="207450"/>
            <a:ext cx="4728600" cy="4728600"/>
          </a:xfrm>
          <a:prstGeom prst="ellipse">
            <a:avLst/>
          </a:prstGeom>
          <a:noFill/>
          <a:ln cap="flat" cmpd="sng" w="76200">
            <a:solidFill>
              <a:srgbClr val="434343"/>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97" name="Shape 97"/>
          <p:cNvPicPr preferRelativeResize="0"/>
          <p:nvPr/>
        </p:nvPicPr>
        <p:blipFill rotWithShape="1">
          <a:blip r:embed="rId3">
            <a:alphaModFix amt="14000"/>
          </a:blip>
          <a:srcRect b="20277" l="29501" r="14644" t="20277"/>
          <a:stretch/>
        </p:blipFill>
        <p:spPr>
          <a:xfrm>
            <a:off x="3288413" y="1174350"/>
            <a:ext cx="2551200" cy="2794800"/>
          </a:xfrm>
          <a:prstGeom prst="star10">
            <a:avLst>
              <a:gd fmla="val 42533" name="adj"/>
              <a:gd fmla="val 105146" name="hf"/>
            </a:avLst>
          </a:prstGeom>
          <a:noFill/>
          <a:ln cap="flat" cmpd="sng" w="9525">
            <a:solidFill>
              <a:srgbClr val="D9D9D9"/>
            </a:solidFill>
            <a:prstDash val="solid"/>
            <a:round/>
            <a:headEnd len="med" w="med" type="none"/>
            <a:tailEnd len="med" w="med" type="none"/>
          </a:ln>
        </p:spPr>
      </p:pic>
      <p:pic>
        <p:nvPicPr>
          <p:cNvPr id="98" name="Shape 98"/>
          <p:cNvPicPr preferRelativeResize="0"/>
          <p:nvPr/>
        </p:nvPicPr>
        <p:blipFill>
          <a:blip r:embed="rId4">
            <a:alphaModFix/>
          </a:blip>
          <a:stretch>
            <a:fillRect/>
          </a:stretch>
        </p:blipFill>
        <p:spPr>
          <a:xfrm>
            <a:off x="3793350" y="1793100"/>
            <a:ext cx="1557300" cy="1557300"/>
          </a:xfrm>
          <a:prstGeom prst="rect">
            <a:avLst/>
          </a:prstGeom>
          <a:noFill/>
          <a:ln>
            <a:noFill/>
          </a:ln>
        </p:spPr>
      </p:pic>
      <p:sp>
        <p:nvSpPr>
          <p:cNvPr id="99" name="Shape 99"/>
          <p:cNvSpPr txBox="1"/>
          <p:nvPr/>
        </p:nvSpPr>
        <p:spPr>
          <a:xfrm>
            <a:off x="2027575" y="864900"/>
            <a:ext cx="1422000" cy="531300"/>
          </a:xfrm>
          <a:prstGeom prst="rect">
            <a:avLst/>
          </a:prstGeom>
          <a:solidFill>
            <a:srgbClr val="FFFFFF"/>
          </a:solid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2400">
                <a:solidFill>
                  <a:srgbClr val="0B5394"/>
                </a:solidFill>
                <a:latin typeface="Righteous"/>
                <a:ea typeface="Righteous"/>
                <a:cs typeface="Righteous"/>
                <a:sym typeface="Righteous"/>
              </a:rPr>
              <a:t>News</a:t>
            </a:r>
            <a:endParaRPr sz="2400">
              <a:solidFill>
                <a:srgbClr val="0B5394"/>
              </a:solidFill>
              <a:latin typeface="Righteous"/>
              <a:ea typeface="Righteous"/>
              <a:cs typeface="Righteous"/>
              <a:sym typeface="Righteous"/>
            </a:endParaRPr>
          </a:p>
        </p:txBody>
      </p:sp>
      <p:sp>
        <p:nvSpPr>
          <p:cNvPr id="100" name="Shape 100"/>
          <p:cNvSpPr txBox="1"/>
          <p:nvPr/>
        </p:nvSpPr>
        <p:spPr>
          <a:xfrm>
            <a:off x="1425375" y="1793100"/>
            <a:ext cx="1743300" cy="53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0B5394"/>
                </a:solidFill>
                <a:latin typeface="Righteous"/>
                <a:ea typeface="Righteous"/>
                <a:cs typeface="Righteous"/>
                <a:sym typeface="Righteous"/>
              </a:rPr>
              <a:t>Media</a:t>
            </a:r>
            <a:endParaRPr>
              <a:solidFill>
                <a:srgbClr val="0B5394"/>
              </a:solidFill>
              <a:latin typeface="Josefin Slab"/>
              <a:ea typeface="Josefin Slab"/>
              <a:cs typeface="Josefin Slab"/>
              <a:sym typeface="Josefin Slab"/>
            </a:endParaRPr>
          </a:p>
        </p:txBody>
      </p:sp>
      <p:sp>
        <p:nvSpPr>
          <p:cNvPr id="101" name="Shape 101"/>
          <p:cNvSpPr txBox="1"/>
          <p:nvPr/>
        </p:nvSpPr>
        <p:spPr>
          <a:xfrm>
            <a:off x="1499550" y="2721300"/>
            <a:ext cx="1743300" cy="53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latin typeface="Righteous"/>
              <a:ea typeface="Righteous"/>
              <a:cs typeface="Righteous"/>
              <a:sym typeface="Righteous"/>
            </a:endParaRPr>
          </a:p>
        </p:txBody>
      </p:sp>
      <p:sp>
        <p:nvSpPr>
          <p:cNvPr id="102" name="Shape 102"/>
          <p:cNvSpPr txBox="1"/>
          <p:nvPr/>
        </p:nvSpPr>
        <p:spPr>
          <a:xfrm>
            <a:off x="1866925" y="3872150"/>
            <a:ext cx="1743300" cy="53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0B5394"/>
                </a:solidFill>
                <a:latin typeface="Righteous"/>
                <a:ea typeface="Righteous"/>
                <a:cs typeface="Righteous"/>
                <a:sym typeface="Righteous"/>
              </a:rPr>
              <a:t>Audiences</a:t>
            </a:r>
            <a:endParaRPr>
              <a:solidFill>
                <a:srgbClr val="0B5394"/>
              </a:solidFill>
            </a:endParaRPr>
          </a:p>
        </p:txBody>
      </p:sp>
      <p:sp>
        <p:nvSpPr>
          <p:cNvPr id="103" name="Shape 103"/>
          <p:cNvSpPr txBox="1"/>
          <p:nvPr/>
        </p:nvSpPr>
        <p:spPr>
          <a:xfrm>
            <a:off x="1285600" y="2832625"/>
            <a:ext cx="1743300" cy="53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0B5394"/>
                </a:solidFill>
                <a:latin typeface="Righteous"/>
                <a:ea typeface="Righteous"/>
                <a:cs typeface="Righteous"/>
                <a:sym typeface="Righteous"/>
              </a:rPr>
              <a:t>Publicity</a:t>
            </a:r>
            <a:endParaRPr>
              <a:solidFill>
                <a:srgbClr val="0B5394"/>
              </a:solidFill>
            </a:endParaRPr>
          </a:p>
        </p:txBody>
      </p:sp>
      <p:sp>
        <p:nvSpPr>
          <p:cNvPr id="104" name="Shape 104"/>
          <p:cNvSpPr txBox="1"/>
          <p:nvPr/>
        </p:nvSpPr>
        <p:spPr>
          <a:xfrm>
            <a:off x="3242850" y="4612200"/>
            <a:ext cx="2658300" cy="53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0B5394"/>
                </a:solidFill>
                <a:latin typeface="Righteous"/>
                <a:ea typeface="Righteous"/>
                <a:cs typeface="Righteous"/>
                <a:sym typeface="Righteous"/>
              </a:rPr>
              <a:t>Advertising</a:t>
            </a:r>
            <a:endParaRPr sz="2400">
              <a:solidFill>
                <a:srgbClr val="0B5394"/>
              </a:solidFill>
              <a:latin typeface="Righteous"/>
              <a:ea typeface="Righteous"/>
              <a:cs typeface="Righteous"/>
              <a:sym typeface="Righteous"/>
            </a:endParaRPr>
          </a:p>
        </p:txBody>
      </p:sp>
      <p:sp>
        <p:nvSpPr>
          <p:cNvPr id="105" name="Shape 105"/>
          <p:cNvSpPr txBox="1"/>
          <p:nvPr/>
        </p:nvSpPr>
        <p:spPr>
          <a:xfrm>
            <a:off x="6099125" y="1793100"/>
            <a:ext cx="2106600" cy="53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0B5394"/>
                </a:solidFill>
                <a:latin typeface="Righteous"/>
                <a:ea typeface="Righteous"/>
                <a:cs typeface="Righteous"/>
                <a:sym typeface="Righteous"/>
              </a:rPr>
              <a:t>Organization</a:t>
            </a:r>
            <a:endParaRPr sz="2400">
              <a:solidFill>
                <a:srgbClr val="0B5394"/>
              </a:solidFill>
              <a:latin typeface="Righteous"/>
              <a:ea typeface="Righteous"/>
              <a:cs typeface="Righteous"/>
              <a:sym typeface="Righteous"/>
            </a:endParaRPr>
          </a:p>
        </p:txBody>
      </p:sp>
      <p:sp>
        <p:nvSpPr>
          <p:cNvPr id="106" name="Shape 106"/>
          <p:cNvSpPr txBox="1"/>
          <p:nvPr/>
        </p:nvSpPr>
        <p:spPr>
          <a:xfrm>
            <a:off x="6099125" y="2809550"/>
            <a:ext cx="2345700" cy="53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0B5394"/>
                </a:solidFill>
                <a:latin typeface="Righteous"/>
                <a:ea typeface="Righteous"/>
                <a:cs typeface="Righteous"/>
                <a:sym typeface="Righteous"/>
              </a:rPr>
              <a:t>Communication</a:t>
            </a:r>
            <a:endParaRPr sz="2400">
              <a:solidFill>
                <a:srgbClr val="0B5394"/>
              </a:solidFill>
              <a:latin typeface="Righteous"/>
              <a:ea typeface="Righteous"/>
              <a:cs typeface="Righteous"/>
              <a:sym typeface="Righteous"/>
            </a:endParaRPr>
          </a:p>
        </p:txBody>
      </p:sp>
      <p:sp>
        <p:nvSpPr>
          <p:cNvPr id="107" name="Shape 107"/>
          <p:cNvSpPr txBox="1"/>
          <p:nvPr/>
        </p:nvSpPr>
        <p:spPr>
          <a:xfrm>
            <a:off x="5666225" y="3826000"/>
            <a:ext cx="1743300" cy="53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0B5394"/>
                </a:solidFill>
                <a:latin typeface="Righteous"/>
                <a:ea typeface="Righteous"/>
                <a:cs typeface="Righteous"/>
                <a:sym typeface="Righteous"/>
              </a:rPr>
              <a:t>Social</a:t>
            </a:r>
            <a:endParaRPr sz="2400">
              <a:solidFill>
                <a:srgbClr val="0B5394"/>
              </a:solidFill>
              <a:latin typeface="Righteous"/>
              <a:ea typeface="Righteous"/>
              <a:cs typeface="Righteous"/>
              <a:sym typeface="Righteous"/>
            </a:endParaRPr>
          </a:p>
        </p:txBody>
      </p:sp>
      <p:sp>
        <p:nvSpPr>
          <p:cNvPr id="108" name="Shape 108"/>
          <p:cNvSpPr txBox="1"/>
          <p:nvPr/>
        </p:nvSpPr>
        <p:spPr>
          <a:xfrm>
            <a:off x="5666225" y="864888"/>
            <a:ext cx="1743300" cy="53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0B5394"/>
                </a:solidFill>
                <a:latin typeface="Righteous"/>
                <a:ea typeface="Righteous"/>
                <a:cs typeface="Righteous"/>
                <a:sym typeface="Righteous"/>
              </a:rPr>
              <a:t>Message</a:t>
            </a:r>
            <a:endParaRPr sz="2400">
              <a:solidFill>
                <a:srgbClr val="0B5394"/>
              </a:solidFill>
              <a:latin typeface="Righteous"/>
              <a:ea typeface="Righteous"/>
              <a:cs typeface="Righteous"/>
              <a:sym typeface="Righteous"/>
            </a:endParaRPr>
          </a:p>
        </p:txBody>
      </p:sp>
      <p:sp>
        <p:nvSpPr>
          <p:cNvPr id="109" name="Shape 109"/>
          <p:cNvSpPr txBox="1"/>
          <p:nvPr/>
        </p:nvSpPr>
        <p:spPr>
          <a:xfrm>
            <a:off x="3700350" y="-12"/>
            <a:ext cx="1743300" cy="5313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B5394"/>
                </a:solidFill>
                <a:latin typeface="Righteous"/>
                <a:ea typeface="Righteous"/>
                <a:cs typeface="Righteous"/>
                <a:sym typeface="Righteous"/>
              </a:rPr>
              <a:t>Society</a:t>
            </a:r>
            <a:endParaRPr sz="2400">
              <a:solidFill>
                <a:srgbClr val="0B5394"/>
              </a:solidFill>
              <a:latin typeface="Righteous"/>
              <a:ea typeface="Righteous"/>
              <a:cs typeface="Righteous"/>
              <a:sym typeface="Righteous"/>
            </a:endParaRPr>
          </a:p>
        </p:txBody>
      </p:sp>
      <p:sp>
        <p:nvSpPr>
          <p:cNvPr id="110" name="Shape 110"/>
          <p:cNvSpPr txBox="1"/>
          <p:nvPr/>
        </p:nvSpPr>
        <p:spPr>
          <a:xfrm>
            <a:off x="4189600" y="2234113"/>
            <a:ext cx="748800" cy="6420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000">
                <a:solidFill>
                  <a:srgbClr val="0B5394"/>
                </a:solidFill>
                <a:latin typeface="Righteous"/>
                <a:ea typeface="Righteous"/>
                <a:cs typeface="Righteous"/>
                <a:sym typeface="Righteous"/>
              </a:rPr>
              <a:t>PR</a:t>
            </a:r>
            <a:endParaRPr sz="3000">
              <a:solidFill>
                <a:srgbClr val="0B5394"/>
              </a:solidFill>
              <a:latin typeface="Righteous"/>
              <a:ea typeface="Righteous"/>
              <a:cs typeface="Righteous"/>
              <a:sym typeface="Righteou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mph" presetID="8" presetSubtype="0">
                                  <p:stCondLst>
                                    <p:cond delay="0"/>
                                  </p:stCondLst>
                                  <p:childTnLst>
                                    <p:animRot by="-21600000">
                                      <p:cBhvr>
                                        <p:cTn dur="1700" fill="hold"/>
                                        <p:tgtEl>
                                          <p:spTgt spid="98"/>
                                        </p:tgtEl>
                                        <p:attrNameLst>
                                          <p:attrName>r</p:attrName>
                                        </p:attrNameLst>
                                      </p:cBhvr>
                                    </p:animRot>
                                  </p:childTnLst>
                                </p:cTn>
                              </p:par>
                              <p:par>
                                <p:cTn fill="hold" nodeType="withEffect" presetClass="entr" presetID="23" presetSubtype="16">
                                  <p:stCondLst>
                                    <p:cond delay="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1000"/>
                                        <p:tgtEl>
                                          <p:spTgt spid="97"/>
                                        </p:tgtEl>
                                        <p:attrNameLst>
                                          <p:attrName>ppt_w</p:attrName>
                                        </p:attrNameLst>
                                      </p:cBhvr>
                                      <p:tavLst>
                                        <p:tav fmla="" tm="0">
                                          <p:val>
                                            <p:strVal val="0"/>
                                          </p:val>
                                        </p:tav>
                                        <p:tav fmla="" tm="100000">
                                          <p:val>
                                            <p:strVal val="#ppt_w"/>
                                          </p:val>
                                        </p:tav>
                                      </p:tavLst>
                                    </p:anim>
                                    <p:anim calcmode="lin" valueType="num">
                                      <p:cBhvr additive="base">
                                        <p:cTn dur="1000"/>
                                        <p:tgtEl>
                                          <p:spTgt spid="97"/>
                                        </p:tgtEl>
                                        <p:attrNameLst>
                                          <p:attrName>ppt_h</p:attrName>
                                        </p:attrNameLst>
                                      </p:cBhvr>
                                      <p:tavLst>
                                        <p:tav fmla="" tm="0">
                                          <p:val>
                                            <p:strVal val="0"/>
                                          </p:val>
                                        </p:tav>
                                        <p:tav fmla="" tm="100000">
                                          <p:val>
                                            <p:strVal val="#ppt_h"/>
                                          </p:val>
                                        </p:tav>
                                      </p:tavLst>
                                    </p:anim>
                                  </p:childTnLst>
                                </p:cTn>
                              </p:par>
                            </p:childTnLst>
                          </p:cTn>
                        </p:par>
                        <p:par>
                          <p:cTn fill="hold">
                            <p:stCondLst>
                              <p:cond delay="1700"/>
                            </p:stCondLst>
                            <p:childTnLst>
                              <p:par>
                                <p:cTn fill="hold" nodeType="after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pic>
        <p:nvPicPr>
          <p:cNvPr id="509" name="Shape 509"/>
          <p:cNvPicPr preferRelativeResize="0"/>
          <p:nvPr/>
        </p:nvPicPr>
        <p:blipFill>
          <a:blip r:embed="rId3">
            <a:alphaModFix/>
          </a:blip>
          <a:stretch>
            <a:fillRect/>
          </a:stretch>
        </p:blipFill>
        <p:spPr>
          <a:xfrm>
            <a:off x="0" y="0"/>
            <a:ext cx="9144002" cy="5143500"/>
          </a:xfrm>
          <a:prstGeom prst="rect">
            <a:avLst/>
          </a:prstGeom>
          <a:noFill/>
          <a:ln>
            <a:noFill/>
          </a:ln>
        </p:spPr>
      </p:pic>
      <p:sp>
        <p:nvSpPr>
          <p:cNvPr id="510" name="Shape 510"/>
          <p:cNvSpPr/>
          <p:nvPr/>
        </p:nvSpPr>
        <p:spPr>
          <a:xfrm>
            <a:off x="234925" y="3604725"/>
            <a:ext cx="4735500" cy="1291500"/>
          </a:xfrm>
          <a:prstGeom prst="rect">
            <a:avLst/>
          </a:prstGeom>
          <a:solidFill>
            <a:srgbClr val="0B5394">
              <a:alpha val="55769"/>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1" name="Shape 511"/>
          <p:cNvSpPr txBox="1"/>
          <p:nvPr>
            <p:ph idx="1" type="body"/>
          </p:nvPr>
        </p:nvSpPr>
        <p:spPr>
          <a:xfrm>
            <a:off x="259875" y="3604725"/>
            <a:ext cx="4710600" cy="551400"/>
          </a:xfrm>
          <a:prstGeom prst="rect">
            <a:avLst/>
          </a:prstGeom>
          <a:ln>
            <a:noFill/>
          </a:ln>
        </p:spPr>
        <p:txBody>
          <a:bodyPr anchorCtr="0" anchor="t" bIns="91425" lIns="91425" spcFirstLastPara="1" rIns="91425" wrap="square" tIns="91425">
            <a:noAutofit/>
          </a:bodyPr>
          <a:lstStyle/>
          <a:p>
            <a:pPr indent="0" lvl="0" marL="0" algn="ctr">
              <a:spcBef>
                <a:spcPts val="0"/>
              </a:spcBef>
              <a:spcAft>
                <a:spcPts val="1600"/>
              </a:spcAft>
              <a:buNone/>
            </a:pPr>
            <a:r>
              <a:rPr lang="en" sz="1900">
                <a:solidFill>
                  <a:srgbClr val="FFFFFF"/>
                </a:solidFill>
                <a:latin typeface="Josefin Slab"/>
                <a:ea typeface="Josefin Slab"/>
                <a:cs typeface="Josefin Slab"/>
                <a:sym typeface="Josefin Slab"/>
              </a:rPr>
              <a:t>C</a:t>
            </a:r>
            <a:r>
              <a:rPr lang="en" sz="1900">
                <a:solidFill>
                  <a:srgbClr val="FFFFFF"/>
                </a:solidFill>
                <a:latin typeface="Josefin Slab"/>
                <a:ea typeface="Josefin Slab"/>
                <a:cs typeface="Josefin Slab"/>
                <a:sym typeface="Josefin Slab"/>
              </a:rPr>
              <a:t>onfident to Overcome the Challenge ???</a:t>
            </a:r>
            <a:endParaRPr sz="1900">
              <a:solidFill>
                <a:srgbClr val="FFFFFF"/>
              </a:solidFill>
              <a:latin typeface="Josefin Slab"/>
              <a:ea typeface="Josefin Slab"/>
              <a:cs typeface="Josefin Slab"/>
              <a:sym typeface="Josefin Slab"/>
            </a:endParaRPr>
          </a:p>
        </p:txBody>
      </p:sp>
      <p:sp>
        <p:nvSpPr>
          <p:cNvPr id="512" name="Shape 512"/>
          <p:cNvSpPr txBox="1"/>
          <p:nvPr>
            <p:ph idx="1" type="body"/>
          </p:nvPr>
        </p:nvSpPr>
        <p:spPr>
          <a:xfrm>
            <a:off x="259875" y="3945925"/>
            <a:ext cx="4710600" cy="8514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4900">
                <a:solidFill>
                  <a:srgbClr val="FFFFFF"/>
                </a:solidFill>
                <a:latin typeface="Righteous"/>
                <a:ea typeface="Righteous"/>
                <a:cs typeface="Righteous"/>
                <a:sym typeface="Righteous"/>
              </a:rPr>
              <a:t>Come forward</a:t>
            </a:r>
            <a:endParaRPr sz="4900">
              <a:solidFill>
                <a:srgbClr val="FFFFFF"/>
              </a:solidFill>
              <a:latin typeface="Righteous"/>
              <a:ea typeface="Righteous"/>
              <a:cs typeface="Righteous"/>
              <a:sym typeface="Righteous"/>
            </a:endParaRPr>
          </a:p>
        </p:txBody>
      </p:sp>
      <p:sp>
        <p:nvSpPr>
          <p:cNvPr id="513" name="Shape 513"/>
          <p:cNvSpPr/>
          <p:nvPr/>
        </p:nvSpPr>
        <p:spPr>
          <a:xfrm>
            <a:off x="234750" y="4896225"/>
            <a:ext cx="4735500" cy="148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descr="Play your part in music history and join the YouTube Symphony Orchestra. You just need to upload two videos: your contribution to the Tan Dun piece and a general audition video. Good luck!  Submissions can be viewed at http://youtube.com/symphony" id="518" name="Shape 518" title="Join the YouTube Symphony Orchestra 2009!">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522" name="Shape 522"/>
        <p:cNvGrpSpPr/>
        <p:nvPr/>
      </p:nvGrpSpPr>
      <p:grpSpPr>
        <a:xfrm>
          <a:off x="0" y="0"/>
          <a:ext cx="0" cy="0"/>
          <a:chOff x="0" y="0"/>
          <a:chExt cx="0" cy="0"/>
        </a:xfrm>
      </p:grpSpPr>
      <p:sp>
        <p:nvSpPr>
          <p:cNvPr id="523" name="Shape 523"/>
          <p:cNvSpPr/>
          <p:nvPr/>
        </p:nvSpPr>
        <p:spPr>
          <a:xfrm>
            <a:off x="29100" y="169525"/>
            <a:ext cx="9085800" cy="18132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endParaRPr>
          </a:p>
        </p:txBody>
      </p:sp>
      <p:sp>
        <p:nvSpPr>
          <p:cNvPr id="524" name="Shape 524"/>
          <p:cNvSpPr txBox="1"/>
          <p:nvPr>
            <p:ph idx="1" type="body"/>
          </p:nvPr>
        </p:nvSpPr>
        <p:spPr>
          <a:xfrm>
            <a:off x="215700" y="204302"/>
            <a:ext cx="8712600" cy="174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Josefin Slab"/>
                <a:ea typeface="Josefin Slab"/>
                <a:cs typeface="Josefin Slab"/>
                <a:sym typeface="Josefin Slab"/>
              </a:rPr>
              <a:t>Video</a:t>
            </a:r>
            <a:r>
              <a:rPr lang="en" sz="2400">
                <a:solidFill>
                  <a:srgbClr val="FFFFFF"/>
                </a:solidFill>
                <a:latin typeface="Josefin Slab"/>
                <a:ea typeface="Josefin Slab"/>
                <a:cs typeface="Josefin Slab"/>
                <a:sym typeface="Josefin Slab"/>
              </a:rPr>
              <a:t>: Join the YouTube Symphony Orchestra 2009</a:t>
            </a:r>
            <a:endParaRPr sz="24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b="1" lang="en" sz="2400">
                <a:solidFill>
                  <a:srgbClr val="FFFFFF"/>
                </a:solidFill>
                <a:latin typeface="Josefin Slab"/>
                <a:ea typeface="Josefin Slab"/>
                <a:cs typeface="Josefin Slab"/>
                <a:sym typeface="Josefin Slab"/>
              </a:rPr>
              <a:t>View</a:t>
            </a:r>
            <a:r>
              <a:rPr lang="en" sz="2400">
                <a:solidFill>
                  <a:srgbClr val="FFFFFF"/>
                </a:solidFill>
                <a:latin typeface="Josefin Slab"/>
                <a:ea typeface="Josefin Slab"/>
                <a:cs typeface="Josefin Slab"/>
                <a:sym typeface="Josefin Slab"/>
              </a:rPr>
              <a:t>: 1,874,269</a:t>
            </a:r>
            <a:endParaRPr b="1" sz="2400">
              <a:solidFill>
                <a:srgbClr val="FFFFFF"/>
              </a:solidFill>
              <a:latin typeface="Josefin Slab"/>
              <a:ea typeface="Josefin Slab"/>
              <a:cs typeface="Josefin Slab"/>
              <a:sym typeface="Josefin Slab"/>
            </a:endParaRPr>
          </a:p>
        </p:txBody>
      </p:sp>
      <p:sp>
        <p:nvSpPr>
          <p:cNvPr id="525" name="Shape 525"/>
          <p:cNvSpPr/>
          <p:nvPr/>
        </p:nvSpPr>
        <p:spPr>
          <a:xfrm>
            <a:off x="29100" y="2216025"/>
            <a:ext cx="9085800" cy="2649900"/>
          </a:xfrm>
          <a:prstGeom prst="roundRect">
            <a:avLst>
              <a:gd fmla="val 0" name="adj"/>
            </a:avLst>
          </a:prstGeom>
          <a:solidFill>
            <a:srgbClr val="073763">
              <a:alpha val="52690"/>
            </a:srgbClr>
          </a:solidFill>
          <a:ln cap="flat" cmpd="sng" w="9525">
            <a:solidFill>
              <a:srgbClr val="FFFFFF"/>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endParaRPr>
          </a:p>
        </p:txBody>
      </p:sp>
      <p:sp>
        <p:nvSpPr>
          <p:cNvPr id="526" name="Shape 526"/>
          <p:cNvSpPr txBox="1"/>
          <p:nvPr>
            <p:ph idx="1" type="body"/>
          </p:nvPr>
        </p:nvSpPr>
        <p:spPr>
          <a:xfrm>
            <a:off x="239100" y="2309325"/>
            <a:ext cx="8665800" cy="248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Josefin Slab"/>
                <a:ea typeface="Josefin Slab"/>
                <a:cs typeface="Josefin Slab"/>
                <a:sym typeface="Josefin Slab"/>
              </a:rPr>
              <a:t>Learning</a:t>
            </a:r>
            <a:r>
              <a:rPr lang="en" sz="2000">
                <a:solidFill>
                  <a:srgbClr val="FFFFFF"/>
                </a:solidFill>
                <a:latin typeface="Josefin Slab"/>
                <a:ea typeface="Josefin Slab"/>
                <a:cs typeface="Josefin Slab"/>
                <a:sym typeface="Josefin Slab"/>
              </a:rPr>
              <a:t>: </a:t>
            </a:r>
            <a:endParaRPr sz="2000">
              <a:solidFill>
                <a:srgbClr val="FFFFFF"/>
              </a:solidFill>
              <a:latin typeface="Josefin Slab"/>
              <a:ea typeface="Josefin Slab"/>
              <a:cs typeface="Josefin Slab"/>
              <a:sym typeface="Josefin Slab"/>
            </a:endParaRPr>
          </a:p>
          <a:p>
            <a:pPr indent="0" lvl="0" marL="0" rtl="0" algn="ctr">
              <a:spcBef>
                <a:spcPts val="1600"/>
              </a:spcBef>
              <a:spcAft>
                <a:spcPts val="0"/>
              </a:spcAft>
              <a:buNone/>
            </a:pPr>
            <a:r>
              <a:rPr lang="en" sz="2000">
                <a:solidFill>
                  <a:srgbClr val="FFFFFF"/>
                </a:solidFill>
                <a:latin typeface="Josefin Slab"/>
                <a:ea typeface="Josefin Slab"/>
                <a:cs typeface="Josefin Slab"/>
                <a:sym typeface="Josefin Slab"/>
              </a:rPr>
              <a:t>When you will come to join Daffodil Family in 2018 you need to develop yourself by 2018 and show the glimpse of 2030...</a:t>
            </a:r>
            <a:endParaRPr sz="2000">
              <a:solidFill>
                <a:srgbClr val="FFFFFF"/>
              </a:solidFill>
              <a:latin typeface="Josefin Slab"/>
              <a:ea typeface="Josefin Slab"/>
              <a:cs typeface="Josefin Slab"/>
              <a:sym typeface="Josefin Slab"/>
            </a:endParaRPr>
          </a:p>
          <a:p>
            <a:pPr indent="0" lvl="0" marL="0" rtl="0" algn="ctr">
              <a:spcBef>
                <a:spcPts val="1600"/>
              </a:spcBef>
              <a:spcAft>
                <a:spcPts val="1600"/>
              </a:spcAft>
              <a:buNone/>
            </a:pPr>
            <a:r>
              <a:rPr lang="en" sz="2000">
                <a:solidFill>
                  <a:srgbClr val="FFFFFF"/>
                </a:solidFill>
                <a:latin typeface="Josefin Slab"/>
                <a:ea typeface="Josefin Slab"/>
                <a:cs typeface="Josefin Slab"/>
                <a:sym typeface="Josefin Slab"/>
              </a:rPr>
              <a:t>But if you follow 2009 that means still you are in same line where education system are lying</a:t>
            </a:r>
            <a:endParaRPr sz="2000">
              <a:solidFill>
                <a:srgbClr val="FFFFFF"/>
              </a:solidFill>
              <a:latin typeface="Josefin Slab"/>
              <a:ea typeface="Josefin Slab"/>
              <a:cs typeface="Josefin Slab"/>
              <a:sym typeface="Josefin Slab"/>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Shape 531"/>
          <p:cNvSpPr/>
          <p:nvPr/>
        </p:nvSpPr>
        <p:spPr>
          <a:xfrm>
            <a:off x="35000" y="23325"/>
            <a:ext cx="3744000" cy="5079600"/>
          </a:xfrm>
          <a:prstGeom prst="rect">
            <a:avLst/>
          </a:prstGeom>
          <a:solidFill>
            <a:srgbClr val="073763"/>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2" name="Shape 532"/>
          <p:cNvSpPr txBox="1"/>
          <p:nvPr>
            <p:ph idx="1" type="body"/>
          </p:nvPr>
        </p:nvSpPr>
        <p:spPr>
          <a:xfrm>
            <a:off x="209950" y="548175"/>
            <a:ext cx="3452400" cy="455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Josefin Slab"/>
                <a:ea typeface="Josefin Slab"/>
                <a:cs typeface="Josefin Slab"/>
                <a:sym typeface="Josefin Slab"/>
              </a:rPr>
              <a:t>Catch the right time and platform to pass your message to get </a:t>
            </a:r>
            <a:endParaRPr>
              <a:solidFill>
                <a:srgbClr val="FFFFFF"/>
              </a:solidFill>
              <a:latin typeface="Josefin Slab"/>
              <a:ea typeface="Josefin Slab"/>
              <a:cs typeface="Josefin Slab"/>
              <a:sym typeface="Josefin Slab"/>
            </a:endParaRPr>
          </a:p>
          <a:p>
            <a:pPr indent="0" lvl="0" marL="0" algn="ctr">
              <a:spcBef>
                <a:spcPts val="1600"/>
              </a:spcBef>
              <a:spcAft>
                <a:spcPts val="1600"/>
              </a:spcAft>
              <a:buNone/>
            </a:pPr>
            <a:r>
              <a:rPr lang="en" sz="3000">
                <a:solidFill>
                  <a:srgbClr val="FFFFFF"/>
                </a:solidFill>
                <a:latin typeface="Righteous"/>
                <a:ea typeface="Righteous"/>
                <a:cs typeface="Righteous"/>
                <a:sym typeface="Righteous"/>
              </a:rPr>
              <a:t>mass attraction</a:t>
            </a:r>
            <a:endParaRPr sz="3000">
              <a:solidFill>
                <a:srgbClr val="FFFFFF"/>
              </a:solidFill>
              <a:latin typeface="Righteous"/>
              <a:ea typeface="Righteous"/>
              <a:cs typeface="Righteous"/>
              <a:sym typeface="Righteous"/>
            </a:endParaRPr>
          </a:p>
        </p:txBody>
      </p:sp>
      <p:pic>
        <p:nvPicPr>
          <p:cNvPr id="533" name="Shape 533"/>
          <p:cNvPicPr preferRelativeResize="0"/>
          <p:nvPr/>
        </p:nvPicPr>
        <p:blipFill>
          <a:blip r:embed="rId3">
            <a:alphaModFix/>
          </a:blip>
          <a:stretch>
            <a:fillRect/>
          </a:stretch>
        </p:blipFill>
        <p:spPr>
          <a:xfrm>
            <a:off x="3779000" y="0"/>
            <a:ext cx="5358100" cy="5143500"/>
          </a:xfrm>
          <a:prstGeom prst="rect">
            <a:avLst/>
          </a:prstGeom>
          <a:noFill/>
          <a:ln>
            <a:noFill/>
          </a:ln>
        </p:spPr>
      </p:pic>
      <p:pic>
        <p:nvPicPr>
          <p:cNvPr id="534" name="Shape 534"/>
          <p:cNvPicPr preferRelativeResize="0"/>
          <p:nvPr/>
        </p:nvPicPr>
        <p:blipFill>
          <a:blip r:embed="rId4">
            <a:alphaModFix/>
          </a:blip>
          <a:stretch>
            <a:fillRect/>
          </a:stretch>
        </p:blipFill>
        <p:spPr>
          <a:xfrm>
            <a:off x="5772275" y="609143"/>
            <a:ext cx="1099925" cy="685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Shape 539"/>
          <p:cNvSpPr txBox="1"/>
          <p:nvPr>
            <p:ph type="title"/>
          </p:nvPr>
        </p:nvSpPr>
        <p:spPr>
          <a:xfrm>
            <a:off x="311700" y="1615050"/>
            <a:ext cx="8520600" cy="19134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lang="en" sz="4800">
                <a:solidFill>
                  <a:srgbClr val="434343"/>
                </a:solidFill>
                <a:latin typeface="Righteous"/>
                <a:ea typeface="Righteous"/>
                <a:cs typeface="Righteous"/>
                <a:sym typeface="Righteous"/>
              </a:rPr>
              <a:t>Let’s See some example of</a:t>
            </a:r>
            <a:r>
              <a:rPr lang="en" sz="4800">
                <a:solidFill>
                  <a:schemeClr val="dk2"/>
                </a:solidFill>
                <a:latin typeface="Righteous"/>
                <a:ea typeface="Righteous"/>
                <a:cs typeface="Righteous"/>
                <a:sym typeface="Righteous"/>
              </a:rPr>
              <a:t> </a:t>
            </a:r>
            <a:r>
              <a:rPr lang="en" sz="4800">
                <a:solidFill>
                  <a:srgbClr val="073763"/>
                </a:solidFill>
                <a:latin typeface="Righteous"/>
                <a:ea typeface="Righteous"/>
                <a:cs typeface="Righteous"/>
                <a:sym typeface="Righteous"/>
              </a:rPr>
              <a:t>Marketing Strategy</a:t>
            </a:r>
            <a:r>
              <a:rPr lang="en" sz="4800">
                <a:solidFill>
                  <a:schemeClr val="dk2"/>
                </a:solidFill>
                <a:latin typeface="Righteous"/>
                <a:ea typeface="Righteous"/>
                <a:cs typeface="Righteous"/>
                <a:sym typeface="Righteous"/>
              </a:rPr>
              <a:t> </a:t>
            </a:r>
            <a:r>
              <a:rPr lang="en" sz="4800">
                <a:solidFill>
                  <a:srgbClr val="434343"/>
                </a:solidFill>
                <a:latin typeface="Righteous"/>
                <a:ea typeface="Righteous"/>
                <a:cs typeface="Righteous"/>
                <a:sym typeface="Righteous"/>
              </a:rPr>
              <a:t>of Nike</a:t>
            </a:r>
            <a:endParaRPr sz="4800">
              <a:solidFill>
                <a:srgbClr val="434343"/>
              </a:solidFill>
              <a:latin typeface="Righteous"/>
              <a:ea typeface="Righteous"/>
              <a:cs typeface="Righteous"/>
              <a:sym typeface="Righteou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pic>
        <p:nvPicPr>
          <p:cNvPr id="544" name="Shape 544"/>
          <p:cNvPicPr preferRelativeResize="0"/>
          <p:nvPr/>
        </p:nvPicPr>
        <p:blipFill>
          <a:blip r:embed="rId3">
            <a:alphaModFix/>
          </a:blip>
          <a:stretch>
            <a:fillRect/>
          </a:stretch>
        </p:blipFill>
        <p:spPr>
          <a:xfrm>
            <a:off x="0" y="0"/>
            <a:ext cx="9144001" cy="5143501"/>
          </a:xfrm>
          <a:prstGeom prst="rect">
            <a:avLst/>
          </a:prstGeom>
          <a:noFill/>
          <a:ln>
            <a:noFill/>
          </a:ln>
        </p:spPr>
      </p:pic>
      <p:sp>
        <p:nvSpPr>
          <p:cNvPr id="545" name="Shape 545"/>
          <p:cNvSpPr/>
          <p:nvPr/>
        </p:nvSpPr>
        <p:spPr>
          <a:xfrm>
            <a:off x="0" y="4986050"/>
            <a:ext cx="9183300" cy="157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46" name="Shape 546"/>
          <p:cNvSpPr/>
          <p:nvPr/>
        </p:nvSpPr>
        <p:spPr>
          <a:xfrm>
            <a:off x="-19650" y="4119950"/>
            <a:ext cx="9183300" cy="866100"/>
          </a:xfrm>
          <a:prstGeom prst="rect">
            <a:avLst/>
          </a:prstGeom>
          <a:solidFill>
            <a:srgbClr val="073763">
              <a:alpha val="52690"/>
            </a:srgbClr>
          </a:solid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2400">
                <a:solidFill>
                  <a:srgbClr val="FFFFFF"/>
                </a:solidFill>
                <a:latin typeface="Josefin Slab"/>
                <a:ea typeface="Josefin Slab"/>
                <a:cs typeface="Josefin Slab"/>
                <a:sym typeface="Josefin Slab"/>
              </a:rPr>
              <a:t>Source: https://www.slideshare.net/Angad00/final-nike</a:t>
            </a:r>
            <a:endParaRPr sz="2400">
              <a:solidFill>
                <a:srgbClr val="FFFFFF"/>
              </a:solidFill>
              <a:latin typeface="Josefin Slab"/>
              <a:ea typeface="Josefin Slab"/>
              <a:cs typeface="Josefin Slab"/>
              <a:sym typeface="Josefin Slab"/>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550" name="Shape 550"/>
        <p:cNvGrpSpPr/>
        <p:nvPr/>
      </p:nvGrpSpPr>
      <p:grpSpPr>
        <a:xfrm>
          <a:off x="0" y="0"/>
          <a:ext cx="0" cy="0"/>
          <a:chOff x="0" y="0"/>
          <a:chExt cx="0" cy="0"/>
        </a:xfrm>
      </p:grpSpPr>
      <p:pic>
        <p:nvPicPr>
          <p:cNvPr id="551" name="Shape 551"/>
          <p:cNvPicPr preferRelativeResize="0"/>
          <p:nvPr/>
        </p:nvPicPr>
        <p:blipFill rotWithShape="1">
          <a:blip r:embed="rId3">
            <a:alphaModFix/>
          </a:blip>
          <a:srcRect b="0" l="6941" r="6941" t="0"/>
          <a:stretch/>
        </p:blipFill>
        <p:spPr>
          <a:xfrm>
            <a:off x="0" y="-1"/>
            <a:ext cx="4562575" cy="3980225"/>
          </a:xfrm>
          <a:prstGeom prst="rect">
            <a:avLst/>
          </a:prstGeom>
          <a:noFill/>
          <a:ln>
            <a:noFill/>
          </a:ln>
        </p:spPr>
      </p:pic>
      <p:pic>
        <p:nvPicPr>
          <p:cNvPr id="552" name="Shape 552"/>
          <p:cNvPicPr preferRelativeResize="0"/>
          <p:nvPr/>
        </p:nvPicPr>
        <p:blipFill rotWithShape="1">
          <a:blip r:embed="rId4">
            <a:alphaModFix/>
          </a:blip>
          <a:srcRect b="31807" l="0" r="0" t="31803"/>
          <a:stretch/>
        </p:blipFill>
        <p:spPr>
          <a:xfrm>
            <a:off x="4581425" y="-1"/>
            <a:ext cx="4562575" cy="3980225"/>
          </a:xfrm>
          <a:prstGeom prst="rect">
            <a:avLst/>
          </a:prstGeom>
          <a:noFill/>
          <a:ln>
            <a:noFill/>
          </a:ln>
        </p:spPr>
      </p:pic>
      <p:sp>
        <p:nvSpPr>
          <p:cNvPr id="553" name="Shape 553"/>
          <p:cNvSpPr txBox="1"/>
          <p:nvPr>
            <p:ph type="title"/>
          </p:nvPr>
        </p:nvSpPr>
        <p:spPr>
          <a:xfrm>
            <a:off x="838350" y="4094725"/>
            <a:ext cx="7467300" cy="9621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solidFill>
                  <a:srgbClr val="FFFFFF"/>
                </a:solidFill>
                <a:latin typeface="Righteous"/>
                <a:ea typeface="Righteous"/>
                <a:cs typeface="Righteous"/>
                <a:sym typeface="Righteous"/>
              </a:rPr>
              <a:t>Nike’s Branding Example</a:t>
            </a:r>
            <a:endParaRPr>
              <a:solidFill>
                <a:srgbClr val="FFFFFF"/>
              </a:solidFill>
              <a:latin typeface="Righteous"/>
              <a:ea typeface="Righteous"/>
              <a:cs typeface="Righteous"/>
              <a:sym typeface="Righteous"/>
            </a:endParaRPr>
          </a:p>
        </p:txBody>
      </p:sp>
      <p:sp>
        <p:nvSpPr>
          <p:cNvPr id="554" name="Shape 554"/>
          <p:cNvSpPr/>
          <p:nvPr/>
        </p:nvSpPr>
        <p:spPr>
          <a:xfrm>
            <a:off x="-6600" y="4925725"/>
            <a:ext cx="9157200" cy="1311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558" name="Shape 558"/>
        <p:cNvGrpSpPr/>
        <p:nvPr/>
      </p:nvGrpSpPr>
      <p:grpSpPr>
        <a:xfrm>
          <a:off x="0" y="0"/>
          <a:ext cx="0" cy="0"/>
          <a:chOff x="0" y="0"/>
          <a:chExt cx="0" cy="0"/>
        </a:xfrm>
      </p:grpSpPr>
      <p:grpSp>
        <p:nvGrpSpPr>
          <p:cNvPr id="559" name="Shape 559"/>
          <p:cNvGrpSpPr/>
          <p:nvPr/>
        </p:nvGrpSpPr>
        <p:grpSpPr>
          <a:xfrm>
            <a:off x="4560595" y="0"/>
            <a:ext cx="4583409" cy="5143500"/>
            <a:chOff x="4560595" y="0"/>
            <a:chExt cx="4583409" cy="5143500"/>
          </a:xfrm>
        </p:grpSpPr>
        <p:pic>
          <p:nvPicPr>
            <p:cNvPr id="560" name="Shape 560"/>
            <p:cNvPicPr preferRelativeResize="0"/>
            <p:nvPr/>
          </p:nvPicPr>
          <p:blipFill>
            <a:blip r:embed="rId3">
              <a:alphaModFix/>
            </a:blip>
            <a:stretch>
              <a:fillRect/>
            </a:stretch>
          </p:blipFill>
          <p:spPr>
            <a:xfrm>
              <a:off x="4560595" y="0"/>
              <a:ext cx="4583409" cy="5143500"/>
            </a:xfrm>
            <a:prstGeom prst="rect">
              <a:avLst/>
            </a:prstGeom>
            <a:noFill/>
            <a:ln>
              <a:noFill/>
            </a:ln>
          </p:spPr>
        </p:pic>
        <p:sp>
          <p:nvSpPr>
            <p:cNvPr id="561" name="Shape 561"/>
            <p:cNvSpPr/>
            <p:nvPr/>
          </p:nvSpPr>
          <p:spPr>
            <a:xfrm>
              <a:off x="4560600" y="466525"/>
              <a:ext cx="186300" cy="828000"/>
            </a:xfrm>
            <a:prstGeom prst="rect">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62" name="Shape 562"/>
            <p:cNvSpPr/>
            <p:nvPr/>
          </p:nvSpPr>
          <p:spPr>
            <a:xfrm>
              <a:off x="4560600" y="4106225"/>
              <a:ext cx="186300" cy="828000"/>
            </a:xfrm>
            <a:prstGeom prst="rect">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563" name="Shape 563"/>
          <p:cNvSpPr/>
          <p:nvPr/>
        </p:nvSpPr>
        <p:spPr>
          <a:xfrm>
            <a:off x="4560600" y="-13125"/>
            <a:ext cx="569700" cy="5143500"/>
          </a:xfrm>
          <a:prstGeom prst="rect">
            <a:avLst/>
          </a:prstGeom>
          <a:solidFill>
            <a:srgbClr val="073763">
              <a:alpha val="5269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64" name="Shape 564"/>
          <p:cNvSpPr txBox="1"/>
          <p:nvPr/>
        </p:nvSpPr>
        <p:spPr>
          <a:xfrm>
            <a:off x="430100" y="1871175"/>
            <a:ext cx="3739500" cy="1374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600">
                <a:solidFill>
                  <a:srgbClr val="FFFFFF"/>
                </a:solidFill>
                <a:latin typeface="Righteous"/>
                <a:ea typeface="Righteous"/>
                <a:cs typeface="Righteous"/>
                <a:sym typeface="Righteous"/>
              </a:rPr>
              <a:t>Digital PR Strategy of Nike</a:t>
            </a:r>
            <a:endParaRPr sz="3600">
              <a:solidFill>
                <a:srgbClr val="FFFFFF"/>
              </a:solidFill>
              <a:latin typeface="Righteous"/>
              <a:ea typeface="Righteous"/>
              <a:cs typeface="Righteous"/>
              <a:sym typeface="Righteou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descr="Ei ganti jahid k famous korlo" id="569" name="Shape 569" title="Modhu hoi hoi by jahid song">
            <a:hlinkClick r:id="rId3"/>
          </p:cNvPr>
          <p:cNvSpPr/>
          <p:nvPr/>
        </p:nvSpPr>
        <p:spPr>
          <a:xfrm>
            <a:off x="0" y="0"/>
            <a:ext cx="9144000" cy="5143500"/>
          </a:xfrm>
          <a:prstGeom prst="rect">
            <a:avLst/>
          </a:prstGeom>
          <a:blipFill>
            <a:blip r:embed="rId4">
              <a:alphaModFix/>
            </a:blip>
            <a:stretch>
              <a:fillRect/>
            </a:stretch>
          </a:blipFill>
          <a:ln>
            <a:noFill/>
          </a:ln>
        </p:spPr>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573" name="Shape 573"/>
        <p:cNvGrpSpPr/>
        <p:nvPr/>
      </p:nvGrpSpPr>
      <p:grpSpPr>
        <a:xfrm>
          <a:off x="0" y="0"/>
          <a:ext cx="0" cy="0"/>
          <a:chOff x="0" y="0"/>
          <a:chExt cx="0" cy="0"/>
        </a:xfrm>
      </p:grpSpPr>
      <p:sp>
        <p:nvSpPr>
          <p:cNvPr id="574" name="Shape 574"/>
          <p:cNvSpPr txBox="1"/>
          <p:nvPr>
            <p:ph type="title"/>
          </p:nvPr>
        </p:nvSpPr>
        <p:spPr>
          <a:xfrm>
            <a:off x="330750" y="2169300"/>
            <a:ext cx="8482500" cy="8049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3600">
                <a:solidFill>
                  <a:srgbClr val="FFFFFF"/>
                </a:solidFill>
                <a:latin typeface="Righteous"/>
                <a:ea typeface="Righteous"/>
                <a:cs typeface="Righteous"/>
                <a:sym typeface="Righteous"/>
              </a:rPr>
              <a:t>Share your thought about the video</a:t>
            </a:r>
            <a:endParaRPr sz="3600">
              <a:solidFill>
                <a:srgbClr val="FFFFFF"/>
              </a:solidFill>
              <a:latin typeface="Righteous"/>
              <a:ea typeface="Righteous"/>
              <a:cs typeface="Righteous"/>
              <a:sym typeface="Righteou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14" name="Shape 114"/>
        <p:cNvGrpSpPr/>
        <p:nvPr/>
      </p:nvGrpSpPr>
      <p:grpSpPr>
        <a:xfrm>
          <a:off x="0" y="0"/>
          <a:ext cx="0" cy="0"/>
          <a:chOff x="0" y="0"/>
          <a:chExt cx="0" cy="0"/>
        </a:xfrm>
      </p:grpSpPr>
      <p:pic>
        <p:nvPicPr>
          <p:cNvPr id="115" name="Shape 115"/>
          <p:cNvPicPr preferRelativeResize="0"/>
          <p:nvPr/>
        </p:nvPicPr>
        <p:blipFill>
          <a:blip r:embed="rId3">
            <a:alphaModFix amt="42000"/>
          </a:blip>
          <a:stretch>
            <a:fillRect/>
          </a:stretch>
        </p:blipFill>
        <p:spPr>
          <a:xfrm>
            <a:off x="0" y="0"/>
            <a:ext cx="9198950" cy="5143500"/>
          </a:xfrm>
          <a:prstGeom prst="rect">
            <a:avLst/>
          </a:prstGeom>
          <a:noFill/>
          <a:ln>
            <a:noFill/>
          </a:ln>
        </p:spPr>
      </p:pic>
      <p:sp>
        <p:nvSpPr>
          <p:cNvPr id="116" name="Shape 116"/>
          <p:cNvSpPr txBox="1"/>
          <p:nvPr>
            <p:ph type="title"/>
          </p:nvPr>
        </p:nvSpPr>
        <p:spPr>
          <a:xfrm>
            <a:off x="311700" y="148300"/>
            <a:ext cx="4955400" cy="816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4800">
                <a:solidFill>
                  <a:srgbClr val="434343"/>
                </a:solidFill>
                <a:latin typeface="Righteous"/>
                <a:ea typeface="Righteous"/>
                <a:cs typeface="Righteous"/>
                <a:sym typeface="Righteous"/>
              </a:rPr>
              <a:t>Functions of PR</a:t>
            </a:r>
            <a:endParaRPr sz="4800">
              <a:solidFill>
                <a:srgbClr val="434343"/>
              </a:solidFill>
              <a:latin typeface="Righteous"/>
              <a:ea typeface="Righteous"/>
              <a:cs typeface="Righteous"/>
              <a:sym typeface="Righteous"/>
            </a:endParaRPr>
          </a:p>
        </p:txBody>
      </p:sp>
      <p:grpSp>
        <p:nvGrpSpPr>
          <p:cNvPr id="117" name="Shape 117"/>
          <p:cNvGrpSpPr/>
          <p:nvPr/>
        </p:nvGrpSpPr>
        <p:grpSpPr>
          <a:xfrm>
            <a:off x="510953" y="1277183"/>
            <a:ext cx="2534703" cy="1403079"/>
            <a:chOff x="358550" y="1298250"/>
            <a:chExt cx="2979900" cy="1384800"/>
          </a:xfrm>
        </p:grpSpPr>
        <p:sp>
          <p:nvSpPr>
            <p:cNvPr id="118" name="Shape 118"/>
            <p:cNvSpPr/>
            <p:nvPr/>
          </p:nvSpPr>
          <p:spPr>
            <a:xfrm>
              <a:off x="358550" y="1298250"/>
              <a:ext cx="2979900" cy="1384800"/>
            </a:xfrm>
            <a:prstGeom prst="roundRect">
              <a:avLst>
                <a:gd fmla="val 16667" name="adj"/>
              </a:avLst>
            </a:prstGeom>
            <a:solidFill>
              <a:srgbClr val="0B5394">
                <a:alpha val="55769"/>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sz="2400">
                <a:latin typeface="Josefin Slab"/>
                <a:ea typeface="Josefin Slab"/>
                <a:cs typeface="Josefin Slab"/>
                <a:sym typeface="Josefin Slab"/>
              </a:endParaRPr>
            </a:p>
          </p:txBody>
        </p:sp>
        <p:sp>
          <p:nvSpPr>
            <p:cNvPr id="119" name="Shape 119"/>
            <p:cNvSpPr txBox="1"/>
            <p:nvPr/>
          </p:nvSpPr>
          <p:spPr>
            <a:xfrm>
              <a:off x="593450" y="1452900"/>
              <a:ext cx="2745000" cy="107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lang="en" sz="2400">
                  <a:solidFill>
                    <a:srgbClr val="FFFFFF"/>
                  </a:solidFill>
                  <a:latin typeface="Josefin Slab"/>
                  <a:ea typeface="Josefin Slab"/>
                  <a:cs typeface="Josefin Slab"/>
                  <a:sym typeface="Josefin Slab"/>
                </a:rPr>
                <a:t>Internal communication</a:t>
              </a:r>
              <a:endParaRPr sz="2400">
                <a:latin typeface="Josefin Slab"/>
                <a:ea typeface="Josefin Slab"/>
                <a:cs typeface="Josefin Slab"/>
                <a:sym typeface="Josefin Slab"/>
              </a:endParaRPr>
            </a:p>
          </p:txBody>
        </p:sp>
      </p:grpSp>
      <p:grpSp>
        <p:nvGrpSpPr>
          <p:cNvPr id="120" name="Shape 120"/>
          <p:cNvGrpSpPr/>
          <p:nvPr/>
        </p:nvGrpSpPr>
        <p:grpSpPr>
          <a:xfrm>
            <a:off x="3462567" y="1267905"/>
            <a:ext cx="2437856" cy="1421636"/>
            <a:chOff x="2658300" y="-758225"/>
            <a:chExt cx="2979900" cy="1384800"/>
          </a:xfrm>
        </p:grpSpPr>
        <p:sp>
          <p:nvSpPr>
            <p:cNvPr id="121" name="Shape 121"/>
            <p:cNvSpPr/>
            <p:nvPr/>
          </p:nvSpPr>
          <p:spPr>
            <a:xfrm>
              <a:off x="2658300" y="-758225"/>
              <a:ext cx="2979900" cy="1384800"/>
            </a:xfrm>
            <a:prstGeom prst="roundRect">
              <a:avLst>
                <a:gd fmla="val 16667" name="adj"/>
              </a:avLst>
            </a:prstGeom>
            <a:solidFill>
              <a:srgbClr val="0B5394">
                <a:alpha val="55769"/>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sz="2400">
                <a:latin typeface="Josefin Slab"/>
                <a:ea typeface="Josefin Slab"/>
                <a:cs typeface="Josefin Slab"/>
                <a:sym typeface="Josefin Slab"/>
              </a:endParaRPr>
            </a:p>
          </p:txBody>
        </p:sp>
        <p:sp>
          <p:nvSpPr>
            <p:cNvPr id="122" name="Shape 122"/>
            <p:cNvSpPr txBox="1"/>
            <p:nvPr/>
          </p:nvSpPr>
          <p:spPr>
            <a:xfrm>
              <a:off x="2781900" y="-603575"/>
              <a:ext cx="2745000" cy="107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rgbClr val="FFFFFF"/>
                  </a:solidFill>
                  <a:latin typeface="Josefin Slab"/>
                  <a:ea typeface="Josefin Slab"/>
                  <a:cs typeface="Josefin Slab"/>
                  <a:sym typeface="Josefin Slab"/>
                </a:rPr>
                <a:t>Branding &amp; Marketing</a:t>
              </a:r>
              <a:endParaRPr sz="2400">
                <a:latin typeface="Josefin Slab"/>
                <a:ea typeface="Josefin Slab"/>
                <a:cs typeface="Josefin Slab"/>
                <a:sym typeface="Josefin Slab"/>
              </a:endParaRPr>
            </a:p>
          </p:txBody>
        </p:sp>
      </p:grpSp>
      <p:grpSp>
        <p:nvGrpSpPr>
          <p:cNvPr id="123" name="Shape 123"/>
          <p:cNvGrpSpPr/>
          <p:nvPr/>
        </p:nvGrpSpPr>
        <p:grpSpPr>
          <a:xfrm>
            <a:off x="6273406" y="1291585"/>
            <a:ext cx="2542153" cy="1374276"/>
            <a:chOff x="469850" y="1298250"/>
            <a:chExt cx="2979900" cy="1384800"/>
          </a:xfrm>
        </p:grpSpPr>
        <p:sp>
          <p:nvSpPr>
            <p:cNvPr id="124" name="Shape 124"/>
            <p:cNvSpPr/>
            <p:nvPr/>
          </p:nvSpPr>
          <p:spPr>
            <a:xfrm>
              <a:off x="469850" y="1298250"/>
              <a:ext cx="2979900" cy="1384800"/>
            </a:xfrm>
            <a:prstGeom prst="roundRect">
              <a:avLst>
                <a:gd fmla="val 16667" name="adj"/>
              </a:avLst>
            </a:prstGeom>
            <a:solidFill>
              <a:srgbClr val="0B5394">
                <a:alpha val="55769"/>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sz="2400">
                <a:latin typeface="Josefin Slab"/>
                <a:ea typeface="Josefin Slab"/>
                <a:cs typeface="Josefin Slab"/>
                <a:sym typeface="Josefin Slab"/>
              </a:endParaRPr>
            </a:p>
          </p:txBody>
        </p:sp>
        <p:sp>
          <p:nvSpPr>
            <p:cNvPr id="125" name="Shape 125"/>
            <p:cNvSpPr txBox="1"/>
            <p:nvPr/>
          </p:nvSpPr>
          <p:spPr>
            <a:xfrm>
              <a:off x="593450" y="1452900"/>
              <a:ext cx="2745000" cy="107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rgbClr val="FFFFFF"/>
                  </a:solidFill>
                  <a:latin typeface="Josefin Slab"/>
                  <a:ea typeface="Josefin Slab"/>
                  <a:cs typeface="Josefin Slab"/>
                  <a:sym typeface="Josefin Slab"/>
                </a:rPr>
                <a:t>External C</a:t>
              </a:r>
              <a:r>
                <a:rPr lang="en" sz="2400">
                  <a:solidFill>
                    <a:srgbClr val="FFFFFF"/>
                  </a:solidFill>
                  <a:latin typeface="Josefin Slab"/>
                  <a:ea typeface="Josefin Slab"/>
                  <a:cs typeface="Josefin Slab"/>
                  <a:sym typeface="Josefin Slab"/>
                </a:rPr>
                <a:t>ommunication</a:t>
              </a:r>
              <a:endParaRPr sz="2400">
                <a:latin typeface="Josefin Slab"/>
                <a:ea typeface="Josefin Slab"/>
                <a:cs typeface="Josefin Slab"/>
                <a:sym typeface="Josefin Slab"/>
              </a:endParaRPr>
            </a:p>
          </p:txBody>
        </p:sp>
      </p:grpSp>
      <p:grpSp>
        <p:nvGrpSpPr>
          <p:cNvPr id="126" name="Shape 126"/>
          <p:cNvGrpSpPr/>
          <p:nvPr/>
        </p:nvGrpSpPr>
        <p:grpSpPr>
          <a:xfrm>
            <a:off x="483230" y="3139137"/>
            <a:ext cx="2558244" cy="1361120"/>
            <a:chOff x="469850" y="1298250"/>
            <a:chExt cx="2979900" cy="1384800"/>
          </a:xfrm>
        </p:grpSpPr>
        <p:sp>
          <p:nvSpPr>
            <p:cNvPr id="127" name="Shape 127"/>
            <p:cNvSpPr/>
            <p:nvPr/>
          </p:nvSpPr>
          <p:spPr>
            <a:xfrm>
              <a:off x="469850" y="1298250"/>
              <a:ext cx="2979900" cy="1384800"/>
            </a:xfrm>
            <a:prstGeom prst="roundRect">
              <a:avLst>
                <a:gd fmla="val 16667" name="adj"/>
              </a:avLst>
            </a:prstGeom>
            <a:solidFill>
              <a:srgbClr val="0B5394">
                <a:alpha val="55769"/>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sz="2400">
                <a:latin typeface="Josefin Slab"/>
                <a:ea typeface="Josefin Slab"/>
                <a:cs typeface="Josefin Slab"/>
                <a:sym typeface="Josefin Slab"/>
              </a:endParaRPr>
            </a:p>
          </p:txBody>
        </p:sp>
        <p:sp>
          <p:nvSpPr>
            <p:cNvPr id="128" name="Shape 128"/>
            <p:cNvSpPr txBox="1"/>
            <p:nvPr/>
          </p:nvSpPr>
          <p:spPr>
            <a:xfrm>
              <a:off x="593450" y="1452900"/>
              <a:ext cx="2745000" cy="107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rgbClr val="FFFFFF"/>
                  </a:solidFill>
                  <a:latin typeface="Josefin Slab"/>
                  <a:ea typeface="Josefin Slab"/>
                  <a:cs typeface="Josefin Slab"/>
                  <a:sym typeface="Josefin Slab"/>
                </a:rPr>
                <a:t>Seeking New Opportunity</a:t>
              </a:r>
              <a:endParaRPr sz="2400">
                <a:latin typeface="Josefin Slab"/>
                <a:ea typeface="Josefin Slab"/>
                <a:cs typeface="Josefin Slab"/>
                <a:sym typeface="Josefin Slab"/>
              </a:endParaRPr>
            </a:p>
          </p:txBody>
        </p:sp>
      </p:grpSp>
      <p:grpSp>
        <p:nvGrpSpPr>
          <p:cNvPr id="129" name="Shape 129"/>
          <p:cNvGrpSpPr/>
          <p:nvPr/>
        </p:nvGrpSpPr>
        <p:grpSpPr>
          <a:xfrm>
            <a:off x="3449598" y="3139137"/>
            <a:ext cx="2448286" cy="1361120"/>
            <a:chOff x="469850" y="1298250"/>
            <a:chExt cx="2979900" cy="1384800"/>
          </a:xfrm>
        </p:grpSpPr>
        <p:sp>
          <p:nvSpPr>
            <p:cNvPr id="130" name="Shape 130"/>
            <p:cNvSpPr/>
            <p:nvPr/>
          </p:nvSpPr>
          <p:spPr>
            <a:xfrm>
              <a:off x="469850" y="1298250"/>
              <a:ext cx="2979900" cy="1384800"/>
            </a:xfrm>
            <a:prstGeom prst="roundRect">
              <a:avLst>
                <a:gd fmla="val 16667" name="adj"/>
              </a:avLst>
            </a:prstGeom>
            <a:solidFill>
              <a:srgbClr val="0B5394">
                <a:alpha val="55769"/>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sz="2400">
                <a:latin typeface="Josefin Slab"/>
                <a:ea typeface="Josefin Slab"/>
                <a:cs typeface="Josefin Slab"/>
                <a:sym typeface="Josefin Slab"/>
              </a:endParaRPr>
            </a:p>
          </p:txBody>
        </p:sp>
        <p:sp>
          <p:nvSpPr>
            <p:cNvPr id="131" name="Shape 131"/>
            <p:cNvSpPr txBox="1"/>
            <p:nvPr/>
          </p:nvSpPr>
          <p:spPr>
            <a:xfrm>
              <a:off x="593450" y="1452900"/>
              <a:ext cx="2745000" cy="107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FFFFFF"/>
                  </a:solidFill>
                  <a:latin typeface="Josefin Slab"/>
                  <a:ea typeface="Josefin Slab"/>
                  <a:cs typeface="Josefin Slab"/>
                  <a:sym typeface="Josefin Slab"/>
                </a:rPr>
                <a:t>Mutual </a:t>
              </a:r>
              <a:endParaRPr sz="2400">
                <a:solidFill>
                  <a:srgbClr val="FFFFFF"/>
                </a:solidFill>
                <a:latin typeface="Josefin Slab"/>
                <a:ea typeface="Josefin Slab"/>
                <a:cs typeface="Josefin Slab"/>
                <a:sym typeface="Josefin Slab"/>
              </a:endParaRPr>
            </a:p>
            <a:p>
              <a:pPr indent="0" lvl="0" marL="0" rtl="0" algn="ctr">
                <a:lnSpc>
                  <a:spcPct val="115000"/>
                </a:lnSpc>
                <a:spcBef>
                  <a:spcPts val="1600"/>
                </a:spcBef>
                <a:spcAft>
                  <a:spcPts val="1600"/>
                </a:spcAft>
                <a:buNone/>
              </a:pPr>
              <a:r>
                <a:rPr lang="en" sz="2400">
                  <a:solidFill>
                    <a:srgbClr val="FFFFFF"/>
                  </a:solidFill>
                  <a:latin typeface="Josefin Slab"/>
                  <a:ea typeface="Josefin Slab"/>
                  <a:cs typeface="Josefin Slab"/>
                  <a:sym typeface="Josefin Slab"/>
                </a:rPr>
                <a:t>Benefit</a:t>
              </a:r>
              <a:endParaRPr sz="2400">
                <a:latin typeface="Josefin Slab"/>
                <a:ea typeface="Josefin Slab"/>
                <a:cs typeface="Josefin Slab"/>
                <a:sym typeface="Josefin Slab"/>
              </a:endParaRPr>
            </a:p>
          </p:txBody>
        </p:sp>
      </p:grpSp>
      <p:grpSp>
        <p:nvGrpSpPr>
          <p:cNvPr id="132" name="Shape 132"/>
          <p:cNvGrpSpPr/>
          <p:nvPr/>
        </p:nvGrpSpPr>
        <p:grpSpPr>
          <a:xfrm>
            <a:off x="6332302" y="3139137"/>
            <a:ext cx="2483449" cy="1361120"/>
            <a:chOff x="469850" y="1298250"/>
            <a:chExt cx="2979900" cy="1384800"/>
          </a:xfrm>
        </p:grpSpPr>
        <p:sp>
          <p:nvSpPr>
            <p:cNvPr id="133" name="Shape 133"/>
            <p:cNvSpPr/>
            <p:nvPr/>
          </p:nvSpPr>
          <p:spPr>
            <a:xfrm>
              <a:off x="469850" y="1298250"/>
              <a:ext cx="2979900" cy="1384800"/>
            </a:xfrm>
            <a:prstGeom prst="roundRect">
              <a:avLst>
                <a:gd fmla="val 16667" name="adj"/>
              </a:avLst>
            </a:prstGeom>
            <a:solidFill>
              <a:srgbClr val="0B5394">
                <a:alpha val="55769"/>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sz="2400">
                <a:latin typeface="Josefin Slab"/>
                <a:ea typeface="Josefin Slab"/>
                <a:cs typeface="Josefin Slab"/>
                <a:sym typeface="Josefin Slab"/>
              </a:endParaRPr>
            </a:p>
          </p:txBody>
        </p:sp>
        <p:sp>
          <p:nvSpPr>
            <p:cNvPr id="134" name="Shape 134"/>
            <p:cNvSpPr txBox="1"/>
            <p:nvPr/>
          </p:nvSpPr>
          <p:spPr>
            <a:xfrm>
              <a:off x="593450" y="1452900"/>
              <a:ext cx="2745000" cy="107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rgbClr val="FFFFFF"/>
                  </a:solidFill>
                  <a:latin typeface="Josefin Slab"/>
                  <a:ea typeface="Josefin Slab"/>
                  <a:cs typeface="Josefin Slab"/>
                  <a:sym typeface="Josefin Slab"/>
                </a:rPr>
                <a:t>Competitor Analysis</a:t>
              </a:r>
              <a:endParaRPr sz="2400">
                <a:latin typeface="Josefin Slab"/>
                <a:ea typeface="Josefin Slab"/>
                <a:cs typeface="Josefin Slab"/>
                <a:sym typeface="Josefin Slab"/>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000"/>
                                        <p:tgtEl>
                                          <p:spTgt spid="116"/>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000"/>
                                        <p:tgtEl>
                                          <p:spTgt spid="117"/>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1000"/>
                                        <p:tgtEl>
                                          <p:spTgt spid="120"/>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4">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126"/>
                                        </p:tgtEl>
                                        <p:attrNameLst>
                                          <p:attrName>style.visibility</p:attrName>
                                        </p:attrNameLst>
                                      </p:cBhvr>
                                      <p:to>
                                        <p:strVal val="visible"/>
                                      </p:to>
                                    </p:set>
                                    <p:anim calcmode="lin" valueType="num">
                                      <p:cBhvr additive="base">
                                        <p:cTn dur="1000"/>
                                        <p:tgtEl>
                                          <p:spTgt spid="126"/>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 presetSubtype="4">
                                  <p:stCondLst>
                                    <p:cond delay="0"/>
                                  </p:stCondLst>
                                  <p:childTnLst>
                                    <p:set>
                                      <p:cBhvr>
                                        <p:cTn dur="1" fill="hold">
                                          <p:stCondLst>
                                            <p:cond delay="0"/>
                                          </p:stCondLst>
                                        </p:cTn>
                                        <p:tgtEl>
                                          <p:spTgt spid="129"/>
                                        </p:tgtEl>
                                        <p:attrNameLst>
                                          <p:attrName>style.visibility</p:attrName>
                                        </p:attrNameLst>
                                      </p:cBhvr>
                                      <p:to>
                                        <p:strVal val="visible"/>
                                      </p:to>
                                    </p:set>
                                    <p:anim calcmode="lin" valueType="num">
                                      <p:cBhvr additive="base">
                                        <p:cTn dur="1000"/>
                                        <p:tgtEl>
                                          <p:spTgt spid="129"/>
                                        </p:tgtEl>
                                        <p:attrNameLst>
                                          <p:attrName>ppt_y</p:attrName>
                                        </p:attrNameLst>
                                      </p:cBhvr>
                                      <p:tavLst>
                                        <p:tav fmla="" tm="0">
                                          <p:val>
                                            <p:strVal val="#ppt_y+1"/>
                                          </p:val>
                                        </p:tav>
                                        <p:tav fmla="" tm="100000">
                                          <p:val>
                                            <p:strVal val="#ppt_y"/>
                                          </p:val>
                                        </p:tav>
                                      </p:tavLst>
                                    </p:anim>
                                  </p:childTnLst>
                                </p:cTn>
                              </p:par>
                            </p:childTnLst>
                          </p:cTn>
                        </p:par>
                        <p:par>
                          <p:cTn fill="hold">
                            <p:stCondLst>
                              <p:cond delay="6000"/>
                            </p:stCondLst>
                            <p:childTnLst>
                              <p:par>
                                <p:cTn fill="hold" nodeType="afterEffect" presetClass="entr" presetID="2" presetSubtype="4">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1000"/>
                                        <p:tgtEl>
                                          <p:spTgt spid="1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Shape 579"/>
          <p:cNvSpPr/>
          <p:nvPr/>
        </p:nvSpPr>
        <p:spPr>
          <a:xfrm>
            <a:off x="0" y="0"/>
            <a:ext cx="10027200" cy="1768200"/>
          </a:xfrm>
          <a:prstGeom prst="homePlate">
            <a:avLst>
              <a:gd fmla="val 50000" name="adj"/>
            </a:avLst>
          </a:prstGeom>
          <a:solidFill>
            <a:srgbClr val="0B539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0" name="Shape 580"/>
          <p:cNvSpPr/>
          <p:nvPr/>
        </p:nvSpPr>
        <p:spPr>
          <a:xfrm>
            <a:off x="0" y="3375300"/>
            <a:ext cx="10027200" cy="1768200"/>
          </a:xfrm>
          <a:prstGeom prst="homePlate">
            <a:avLst>
              <a:gd fmla="val 50000" name="adj"/>
            </a:avLst>
          </a:prstGeom>
          <a:solidFill>
            <a:srgbClr val="0B539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1" name="Shape 581"/>
          <p:cNvSpPr/>
          <p:nvPr/>
        </p:nvSpPr>
        <p:spPr>
          <a:xfrm flipH="1">
            <a:off x="-791400" y="1768200"/>
            <a:ext cx="9935400" cy="1607100"/>
          </a:xfrm>
          <a:prstGeom prst="homePlate">
            <a:avLst>
              <a:gd fmla="val 50000" name="adj"/>
            </a:avLst>
          </a:prstGeom>
          <a:solidFill>
            <a:srgbClr val="0B5394"/>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2" name="Shape 582"/>
          <p:cNvSpPr txBox="1"/>
          <p:nvPr/>
        </p:nvSpPr>
        <p:spPr>
          <a:xfrm>
            <a:off x="1298250" y="1768100"/>
            <a:ext cx="6330300" cy="1607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9600">
                <a:solidFill>
                  <a:srgbClr val="FFFFFF"/>
                </a:solidFill>
                <a:latin typeface="Righteous"/>
                <a:ea typeface="Righteous"/>
                <a:cs typeface="Righteous"/>
                <a:sym typeface="Righteous"/>
              </a:rPr>
              <a:t>Thanks!</a:t>
            </a:r>
            <a:endParaRPr sz="9600">
              <a:solidFill>
                <a:srgbClr val="FFFFFF"/>
              </a:solidFill>
              <a:latin typeface="Righteous"/>
              <a:ea typeface="Righteous"/>
              <a:cs typeface="Righteous"/>
              <a:sym typeface="Righteous"/>
            </a:endParaRPr>
          </a:p>
        </p:txBody>
      </p:sp>
      <p:sp>
        <p:nvSpPr>
          <p:cNvPr id="583" name="Shape 583"/>
          <p:cNvSpPr txBox="1"/>
          <p:nvPr/>
        </p:nvSpPr>
        <p:spPr>
          <a:xfrm>
            <a:off x="2315550" y="3020875"/>
            <a:ext cx="4512900" cy="1298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7600">
                <a:solidFill>
                  <a:srgbClr val="FFFFFF"/>
                </a:solidFill>
                <a:latin typeface="Josefin Slab"/>
                <a:ea typeface="Josefin Slab"/>
                <a:cs typeface="Josefin Slab"/>
                <a:sym typeface="Josefin Slab"/>
              </a:rPr>
              <a:t>Questions?</a:t>
            </a:r>
            <a:endParaRPr sz="7600">
              <a:solidFill>
                <a:srgbClr val="FFFFFF"/>
              </a:solidFill>
              <a:latin typeface="Josefin Slab"/>
              <a:ea typeface="Josefin Slab"/>
              <a:cs typeface="Josefin Slab"/>
              <a:sym typeface="Josefin Sla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579"/>
                                        </p:tgtEl>
                                        <p:attrNameLst>
                                          <p:attrName>style.visibility</p:attrName>
                                        </p:attrNameLst>
                                      </p:cBhvr>
                                      <p:to>
                                        <p:strVal val="visible"/>
                                      </p:to>
                                    </p:set>
                                    <p:anim calcmode="lin" valueType="num">
                                      <p:cBhvr additive="base">
                                        <p:cTn dur="1700"/>
                                        <p:tgtEl>
                                          <p:spTgt spid="57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1700"/>
                                        <p:tgtEl>
                                          <p:spTgt spid="58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80"/>
                                        </p:tgtEl>
                                        <p:attrNameLst>
                                          <p:attrName>style.visibility</p:attrName>
                                        </p:attrNameLst>
                                      </p:cBhvr>
                                      <p:to>
                                        <p:strVal val="visible"/>
                                      </p:to>
                                    </p:set>
                                    <p:anim calcmode="lin" valueType="num">
                                      <p:cBhvr additive="base">
                                        <p:cTn dur="1700"/>
                                        <p:tgtEl>
                                          <p:spTgt spid="580"/>
                                        </p:tgtEl>
                                        <p:attrNameLst>
                                          <p:attrName>ppt_x</p:attrName>
                                        </p:attrNameLst>
                                      </p:cBhvr>
                                      <p:tavLst>
                                        <p:tav fmla="" tm="0">
                                          <p:val>
                                            <p:strVal val="#ppt_x-1"/>
                                          </p:val>
                                        </p:tav>
                                        <p:tav fmla="" tm="100000">
                                          <p:val>
                                            <p:strVal val="#ppt_x"/>
                                          </p:val>
                                        </p:tav>
                                      </p:tavLst>
                                    </p:anim>
                                  </p:childTnLst>
                                </p:cTn>
                              </p:par>
                            </p:childTnLst>
                          </p:cTn>
                        </p:par>
                        <p:par>
                          <p:cTn fill="hold">
                            <p:stCondLst>
                              <p:cond delay="1700"/>
                            </p:stCondLst>
                            <p:childTnLst>
                              <p:par>
                                <p:cTn fill="hold" nodeType="afterEffect" presetClass="entr" presetID="2" presetSubtype="4">
                                  <p:stCondLst>
                                    <p:cond delay="0"/>
                                  </p:stCondLst>
                                  <p:childTnLst>
                                    <p:set>
                                      <p:cBhvr>
                                        <p:cTn dur="1" fill="hold">
                                          <p:stCondLst>
                                            <p:cond delay="0"/>
                                          </p:stCondLst>
                                        </p:cTn>
                                        <p:tgtEl>
                                          <p:spTgt spid="583"/>
                                        </p:tgtEl>
                                        <p:attrNameLst>
                                          <p:attrName>style.visibility</p:attrName>
                                        </p:attrNameLst>
                                      </p:cBhvr>
                                      <p:to>
                                        <p:strVal val="visible"/>
                                      </p:to>
                                    </p:set>
                                    <p:anim calcmode="lin" valueType="num">
                                      <p:cBhvr additive="base">
                                        <p:cTn dur="1000"/>
                                        <p:tgtEl>
                                          <p:spTgt spid="58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Shape 588"/>
          <p:cNvSpPr/>
          <p:nvPr/>
        </p:nvSpPr>
        <p:spPr>
          <a:xfrm>
            <a:off x="11675" y="11675"/>
            <a:ext cx="2173800" cy="3778800"/>
          </a:xfrm>
          <a:prstGeom prst="rect">
            <a:avLst/>
          </a:prstGeom>
          <a:solidFill>
            <a:srgbClr val="073763"/>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9" name="Shape 589"/>
          <p:cNvSpPr txBox="1"/>
          <p:nvPr>
            <p:ph type="title"/>
          </p:nvPr>
        </p:nvSpPr>
        <p:spPr>
          <a:xfrm>
            <a:off x="161675" y="1614725"/>
            <a:ext cx="18738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lang="en" sz="2400">
                <a:solidFill>
                  <a:srgbClr val="FFFFFF"/>
                </a:solidFill>
                <a:latin typeface="Righteous"/>
                <a:ea typeface="Righteous"/>
                <a:cs typeface="Righteous"/>
                <a:sym typeface="Righteous"/>
              </a:rPr>
              <a:t>References </a:t>
            </a:r>
            <a:endParaRPr sz="2400">
              <a:solidFill>
                <a:srgbClr val="FFFFFF"/>
              </a:solidFill>
              <a:latin typeface="Righteous"/>
              <a:ea typeface="Righteous"/>
              <a:cs typeface="Righteous"/>
              <a:sym typeface="Righteous"/>
            </a:endParaRPr>
          </a:p>
        </p:txBody>
      </p:sp>
      <p:sp>
        <p:nvSpPr>
          <p:cNvPr id="590" name="Shape 590"/>
          <p:cNvSpPr txBox="1"/>
          <p:nvPr>
            <p:ph idx="1" type="body"/>
          </p:nvPr>
        </p:nvSpPr>
        <p:spPr>
          <a:xfrm>
            <a:off x="2479200" y="521525"/>
            <a:ext cx="6664800" cy="41238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SzPts val="1400"/>
              <a:buFont typeface="Josefin Slab"/>
              <a:buAutoNum type="arabicPeriod"/>
            </a:pPr>
            <a:r>
              <a:rPr lang="en" sz="1400" u="sng">
                <a:solidFill>
                  <a:schemeClr val="hlink"/>
                </a:solidFill>
                <a:latin typeface="Josefin Slab"/>
                <a:ea typeface="Josefin Slab"/>
                <a:cs typeface="Josefin Slab"/>
                <a:sym typeface="Josefin Slab"/>
                <a:hlinkClick r:id="rId3"/>
              </a:rPr>
              <a:t>https://www.youtube.com/watch?time_continue=17</a:t>
            </a:r>
            <a:endParaRPr sz="1400">
              <a:latin typeface="Josefin Slab"/>
              <a:ea typeface="Josefin Slab"/>
              <a:cs typeface="Josefin Slab"/>
              <a:sym typeface="Josefin Slab"/>
            </a:endParaRPr>
          </a:p>
          <a:p>
            <a:pPr indent="-317500" lvl="0" marL="457200" rtl="0">
              <a:spcBef>
                <a:spcPts val="1600"/>
              </a:spcBef>
              <a:spcAft>
                <a:spcPts val="0"/>
              </a:spcAft>
              <a:buSzPts val="1400"/>
              <a:buFont typeface="Josefin Slab"/>
              <a:buAutoNum type="arabicPeriod"/>
            </a:pPr>
            <a:r>
              <a:rPr lang="en" sz="1400" u="sng">
                <a:solidFill>
                  <a:schemeClr val="hlink"/>
                </a:solidFill>
                <a:latin typeface="Josefin Slab"/>
                <a:ea typeface="Josefin Slab"/>
                <a:cs typeface="Josefin Slab"/>
                <a:sym typeface="Josefin Slab"/>
                <a:hlinkClick r:id="rId4"/>
              </a:rPr>
              <a:t>https://www.youtube.com/watch?v=vr3x_RRJdd4</a:t>
            </a:r>
            <a:endParaRPr sz="1400">
              <a:latin typeface="Josefin Slab"/>
              <a:ea typeface="Josefin Slab"/>
              <a:cs typeface="Josefin Slab"/>
              <a:sym typeface="Josefin Slab"/>
            </a:endParaRPr>
          </a:p>
          <a:p>
            <a:pPr indent="-317500" lvl="0" marL="457200" rtl="0">
              <a:spcBef>
                <a:spcPts val="1600"/>
              </a:spcBef>
              <a:spcAft>
                <a:spcPts val="0"/>
              </a:spcAft>
              <a:buSzPts val="1400"/>
              <a:buFont typeface="Josefin Slab"/>
              <a:buAutoNum type="arabicPeriod"/>
            </a:pPr>
            <a:r>
              <a:rPr lang="en" sz="1400" u="sng">
                <a:solidFill>
                  <a:schemeClr val="hlink"/>
                </a:solidFill>
                <a:latin typeface="Josefin Slab"/>
                <a:ea typeface="Josefin Slab"/>
                <a:cs typeface="Josefin Slab"/>
                <a:sym typeface="Josefin Slab"/>
                <a:hlinkClick r:id="rId5"/>
              </a:rPr>
              <a:t>https://www.youtube.com/watch?v=VHjiblrKDQA</a:t>
            </a:r>
            <a:endParaRPr sz="1400">
              <a:latin typeface="Josefin Slab"/>
              <a:ea typeface="Josefin Slab"/>
              <a:cs typeface="Josefin Slab"/>
              <a:sym typeface="Josefin Slab"/>
            </a:endParaRPr>
          </a:p>
          <a:p>
            <a:pPr indent="-317500" lvl="0" marL="457200" rtl="0">
              <a:spcBef>
                <a:spcPts val="1600"/>
              </a:spcBef>
              <a:spcAft>
                <a:spcPts val="0"/>
              </a:spcAft>
              <a:buSzPts val="1400"/>
              <a:buFont typeface="Josefin Slab"/>
              <a:buAutoNum type="arabicPeriod"/>
            </a:pPr>
            <a:r>
              <a:rPr lang="en" sz="1400" u="sng">
                <a:solidFill>
                  <a:schemeClr val="hlink"/>
                </a:solidFill>
                <a:latin typeface="Josefin Slab"/>
                <a:ea typeface="Josefin Slab"/>
                <a:cs typeface="Josefin Slab"/>
                <a:sym typeface="Josefin Slab"/>
                <a:hlinkClick r:id="rId6"/>
              </a:rPr>
              <a:t>https://www.slideshare.net/Angad00/final-nike</a:t>
            </a:r>
            <a:endParaRPr sz="1400">
              <a:latin typeface="Josefin Slab"/>
              <a:ea typeface="Josefin Slab"/>
              <a:cs typeface="Josefin Slab"/>
              <a:sym typeface="Josefin Slab"/>
            </a:endParaRPr>
          </a:p>
          <a:p>
            <a:pPr indent="-317500" lvl="0" marL="457200" rtl="0">
              <a:spcBef>
                <a:spcPts val="1600"/>
              </a:spcBef>
              <a:spcAft>
                <a:spcPts val="0"/>
              </a:spcAft>
              <a:buSzPts val="1400"/>
              <a:buFont typeface="Josefin Slab"/>
              <a:buAutoNum type="arabicPeriod"/>
            </a:pPr>
            <a:r>
              <a:rPr lang="en" sz="1400" u="sng">
                <a:solidFill>
                  <a:schemeClr val="hlink"/>
                </a:solidFill>
                <a:latin typeface="Josefin Slab"/>
                <a:ea typeface="Josefin Slab"/>
                <a:cs typeface="Josefin Slab"/>
                <a:sym typeface="Josefin Slab"/>
                <a:hlinkClick r:id="rId7"/>
              </a:rPr>
              <a:t>https://www.youtube.com/watch?v=Kl5B6MBAntI</a:t>
            </a:r>
            <a:endParaRPr sz="1400">
              <a:latin typeface="Josefin Slab"/>
              <a:ea typeface="Josefin Slab"/>
              <a:cs typeface="Josefin Slab"/>
              <a:sym typeface="Josefin Slab"/>
            </a:endParaRPr>
          </a:p>
          <a:p>
            <a:pPr indent="-317500" lvl="0" marL="457200" rtl="0">
              <a:spcBef>
                <a:spcPts val="1600"/>
              </a:spcBef>
              <a:spcAft>
                <a:spcPts val="0"/>
              </a:spcAft>
              <a:buSzPts val="1400"/>
              <a:buFont typeface="Josefin Slab"/>
              <a:buAutoNum type="arabicPeriod"/>
            </a:pPr>
            <a:r>
              <a:rPr lang="en" sz="1400" u="sng">
                <a:solidFill>
                  <a:srgbClr val="1155CC"/>
                </a:solidFill>
                <a:highlight>
                  <a:srgbClr val="FFFFFF"/>
                </a:highlight>
                <a:latin typeface="Josefin Slab"/>
                <a:ea typeface="Josefin Slab"/>
                <a:cs typeface="Josefin Slab"/>
                <a:sym typeface="Josefin Slab"/>
                <a:hlinkClick r:id="rId8"/>
              </a:rPr>
              <a:t>https://www.youtube.com/watch?v=-T_SryRAXuw</a:t>
            </a:r>
            <a:endParaRPr sz="1400">
              <a:latin typeface="Josefin Slab"/>
              <a:ea typeface="Josefin Slab"/>
              <a:cs typeface="Josefin Slab"/>
              <a:sym typeface="Josefin Slab"/>
            </a:endParaRPr>
          </a:p>
          <a:p>
            <a:pPr indent="-317500" lvl="0" marL="457200" rtl="0">
              <a:spcBef>
                <a:spcPts val="1600"/>
              </a:spcBef>
              <a:spcAft>
                <a:spcPts val="1600"/>
              </a:spcAft>
              <a:buSzPts val="1400"/>
              <a:buFont typeface="Josefin Slab"/>
              <a:buAutoNum type="arabicPeriod"/>
            </a:pPr>
            <a:r>
              <a:rPr b="1" lang="en" sz="1400" u="sng">
                <a:solidFill>
                  <a:schemeClr val="hlink"/>
                </a:solidFill>
                <a:latin typeface="Josefin Slab"/>
                <a:ea typeface="Josefin Slab"/>
                <a:cs typeface="Josefin Slab"/>
                <a:sym typeface="Josefin Slab"/>
                <a:hlinkClick r:id="rId9"/>
              </a:rPr>
              <a:t>https://www.pinterest.com</a:t>
            </a:r>
            <a:endParaRPr b="1" sz="1400">
              <a:latin typeface="Josefin Slab"/>
              <a:ea typeface="Josefin Slab"/>
              <a:cs typeface="Josefin Slab"/>
              <a:sym typeface="Josefin Slab"/>
            </a:endParaRPr>
          </a:p>
        </p:txBody>
      </p:sp>
      <p:sp>
        <p:nvSpPr>
          <p:cNvPr id="591" name="Shape 591"/>
          <p:cNvSpPr/>
          <p:nvPr/>
        </p:nvSpPr>
        <p:spPr>
          <a:xfrm>
            <a:off x="11675" y="3837225"/>
            <a:ext cx="9144000" cy="1306200"/>
          </a:xfrm>
          <a:prstGeom prst="rect">
            <a:avLst/>
          </a:prstGeom>
          <a:solidFill>
            <a:srgbClr val="07376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ighteous"/>
                <a:ea typeface="Righteous"/>
                <a:cs typeface="Righteous"/>
                <a:sym typeface="Righteous"/>
              </a:rPr>
              <a:t>Disclaimer</a:t>
            </a:r>
            <a:endParaRPr>
              <a:solidFill>
                <a:srgbClr val="FFFFFF"/>
              </a:solidFill>
              <a:latin typeface="Righteous"/>
              <a:ea typeface="Righteous"/>
              <a:cs typeface="Righteous"/>
              <a:sym typeface="Righteous"/>
            </a:endParaRPr>
          </a:p>
          <a:p>
            <a:pPr indent="0" lvl="0" marL="0" rtl="0" algn="just">
              <a:spcBef>
                <a:spcPts val="0"/>
              </a:spcBef>
              <a:spcAft>
                <a:spcPts val="0"/>
              </a:spcAft>
              <a:buClr>
                <a:schemeClr val="dk1"/>
              </a:buClr>
              <a:buSzPts val="1100"/>
              <a:buFont typeface="Arial"/>
              <a:buNone/>
            </a:pPr>
            <a:r>
              <a:rPr lang="en" sz="1200">
                <a:solidFill>
                  <a:srgbClr val="FFFFFF"/>
                </a:solidFill>
                <a:latin typeface="Josefin Slab"/>
                <a:ea typeface="Josefin Slab"/>
                <a:cs typeface="Josefin Slab"/>
                <a:sym typeface="Josefin Slab"/>
              </a:rPr>
              <a:t>The content used in this document is prepared for general information and educational purpose and for internal use only. None of these contents will be used for any commercial purpose. This document contains some external links and materials of which we claim no copyright and all the external contents are properly credited by giving the original source link. If any content creator feels that his/her content is used without a proper credit here in this site, please email to info@daffodilvarsity.edu.bd and we will modify it accordingly. Daffodil International University, however, hold right over rest of the contents which should not be used in any commercial platform.</a:t>
            </a:r>
            <a:endParaRPr sz="1200">
              <a:solidFill>
                <a:srgbClr val="FFFFFF"/>
              </a:solidFill>
              <a:latin typeface="Josefin Slab"/>
              <a:ea typeface="Josefin Slab"/>
              <a:cs typeface="Josefin Slab"/>
              <a:sym typeface="Josefin Slab"/>
            </a:endParaRPr>
          </a:p>
          <a:p>
            <a:pPr indent="0" lvl="0" marL="0" algn="just">
              <a:spcBef>
                <a:spcPts val="0"/>
              </a:spcBef>
              <a:spcAft>
                <a:spcPts val="0"/>
              </a:spcAft>
              <a:buNone/>
            </a:pPr>
            <a:r>
              <a:t/>
            </a:r>
            <a:endParaRPr sz="1200">
              <a:solidFill>
                <a:srgbClr val="FFFFFF"/>
              </a:solidFill>
              <a:latin typeface="Josefin Slab"/>
              <a:ea typeface="Josefin Slab"/>
              <a:cs typeface="Josefin Slab"/>
              <a:sym typeface="Josefin Slab"/>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Shape 5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lang="en" sz="3000">
                <a:solidFill>
                  <a:schemeClr val="dk2"/>
                </a:solidFill>
                <a:latin typeface="Righteous"/>
                <a:ea typeface="Righteous"/>
                <a:cs typeface="Righteous"/>
                <a:sym typeface="Righteous"/>
              </a:rPr>
              <a:t>Take Away</a:t>
            </a:r>
            <a:endParaRPr sz="3000">
              <a:latin typeface="Righteous"/>
              <a:ea typeface="Righteous"/>
              <a:cs typeface="Righteous"/>
              <a:sym typeface="Righteous"/>
            </a:endParaRPr>
          </a:p>
        </p:txBody>
      </p:sp>
      <p:sp>
        <p:nvSpPr>
          <p:cNvPr id="597" name="Shape 597"/>
          <p:cNvSpPr txBox="1"/>
          <p:nvPr>
            <p:ph idx="1" type="body"/>
          </p:nvPr>
        </p:nvSpPr>
        <p:spPr>
          <a:xfrm>
            <a:off x="311700" y="1152475"/>
            <a:ext cx="8520600" cy="3416400"/>
          </a:xfrm>
          <a:prstGeom prst="rect">
            <a:avLst/>
          </a:prstGeom>
          <a:ln>
            <a:noFill/>
          </a:ln>
        </p:spPr>
        <p:txBody>
          <a:bodyPr anchorCtr="0" anchor="t" bIns="91425" lIns="91425" spcFirstLastPara="1" rIns="91425" wrap="square" tIns="91425">
            <a:noAutofit/>
          </a:bodyPr>
          <a:lstStyle/>
          <a:p>
            <a:pPr indent="0" lvl="0" marL="0">
              <a:spcBef>
                <a:spcPts val="0"/>
              </a:spcBef>
              <a:spcAft>
                <a:spcPts val="1600"/>
              </a:spcAft>
              <a:buNone/>
            </a:pPr>
            <a:r>
              <a:t/>
            </a:r>
            <a:endParaRPr>
              <a:latin typeface="Josefin Slab"/>
              <a:ea typeface="Josefin Slab"/>
              <a:cs typeface="Josefin Slab"/>
              <a:sym typeface="Josefin Sla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id="139" name="Shape 139"/>
          <p:cNvPicPr preferRelativeResize="0"/>
          <p:nvPr/>
        </p:nvPicPr>
        <p:blipFill>
          <a:blip r:embed="rId3">
            <a:alphaModFix/>
          </a:blip>
          <a:stretch>
            <a:fillRect/>
          </a:stretch>
        </p:blipFill>
        <p:spPr>
          <a:xfrm>
            <a:off x="2138750" y="0"/>
            <a:ext cx="7005250" cy="4851925"/>
          </a:xfrm>
          <a:prstGeom prst="rect">
            <a:avLst/>
          </a:prstGeom>
          <a:noFill/>
          <a:ln>
            <a:noFill/>
          </a:ln>
        </p:spPr>
      </p:pic>
      <p:sp>
        <p:nvSpPr>
          <p:cNvPr id="140" name="Shape 140"/>
          <p:cNvSpPr/>
          <p:nvPr/>
        </p:nvSpPr>
        <p:spPr>
          <a:xfrm>
            <a:off x="150" y="-80175"/>
            <a:ext cx="2138700" cy="5236800"/>
          </a:xfrm>
          <a:prstGeom prst="rect">
            <a:avLst/>
          </a:prstGeom>
          <a:solidFill>
            <a:srgbClr val="073763"/>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1" name="Shape 141"/>
          <p:cNvSpPr txBox="1"/>
          <p:nvPr>
            <p:ph idx="1" type="body"/>
          </p:nvPr>
        </p:nvSpPr>
        <p:spPr>
          <a:xfrm>
            <a:off x="150" y="13250"/>
            <a:ext cx="2138700" cy="5143500"/>
          </a:xfrm>
          <a:prstGeom prst="rect">
            <a:avLst/>
          </a:prstGeom>
          <a:ln>
            <a:noFill/>
          </a:ln>
        </p:spPr>
        <p:txBody>
          <a:bodyPr anchorCtr="0" anchor="ctr" bIns="91425" lIns="91425" spcFirstLastPara="1" rIns="91425" wrap="square" tIns="91425">
            <a:noAutofit/>
          </a:bodyPr>
          <a:lstStyle/>
          <a:p>
            <a:pPr indent="0" lvl="0" marL="0" algn="ctr">
              <a:spcBef>
                <a:spcPts val="0"/>
              </a:spcBef>
              <a:spcAft>
                <a:spcPts val="1600"/>
              </a:spcAft>
              <a:buNone/>
            </a:pPr>
            <a:r>
              <a:rPr lang="en" sz="3000">
                <a:solidFill>
                  <a:srgbClr val="FFFFFF"/>
                </a:solidFill>
                <a:latin typeface="Righteous"/>
                <a:ea typeface="Righteous"/>
                <a:cs typeface="Righteous"/>
                <a:sym typeface="Righteous"/>
              </a:rPr>
              <a:t>I</a:t>
            </a:r>
            <a:r>
              <a:rPr lang="en" sz="3000">
                <a:solidFill>
                  <a:srgbClr val="FFFFFF"/>
                </a:solidFill>
                <a:latin typeface="Righteous"/>
                <a:ea typeface="Righteous"/>
                <a:cs typeface="Righteous"/>
                <a:sym typeface="Righteous"/>
              </a:rPr>
              <a:t>ntegrated Marketing Strategy</a:t>
            </a:r>
            <a:endParaRPr sz="3000">
              <a:solidFill>
                <a:srgbClr val="FFFFFF"/>
              </a:solidFill>
              <a:latin typeface="Righteous"/>
              <a:ea typeface="Righteous"/>
              <a:cs typeface="Righteous"/>
              <a:sym typeface="Righteous"/>
            </a:endParaRPr>
          </a:p>
        </p:txBody>
      </p:sp>
      <p:sp>
        <p:nvSpPr>
          <p:cNvPr id="142" name="Shape 142"/>
          <p:cNvSpPr/>
          <p:nvPr/>
        </p:nvSpPr>
        <p:spPr>
          <a:xfrm>
            <a:off x="2122725" y="-69975"/>
            <a:ext cx="524700" cy="5236800"/>
          </a:xfrm>
          <a:prstGeom prst="rect">
            <a:avLst/>
          </a:prstGeom>
          <a:solidFill>
            <a:srgbClr val="073763">
              <a:alpha val="52690"/>
            </a:srgbClr>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3" name="Shape 143"/>
          <p:cNvSpPr txBox="1"/>
          <p:nvPr/>
        </p:nvSpPr>
        <p:spPr>
          <a:xfrm>
            <a:off x="5011525" y="4851925"/>
            <a:ext cx="1259700" cy="233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800">
                <a:solidFill>
                  <a:srgbClr val="434343"/>
                </a:solidFill>
              </a:rPr>
              <a:t>Social Share</a:t>
            </a:r>
            <a:endParaRPr b="1" sz="800">
              <a:solidFill>
                <a:srgbClr val="43434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p:nvPr/>
        </p:nvSpPr>
        <p:spPr>
          <a:xfrm>
            <a:off x="-18075" y="0"/>
            <a:ext cx="17187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49" name="Shape 149"/>
          <p:cNvSpPr/>
          <p:nvPr/>
        </p:nvSpPr>
        <p:spPr>
          <a:xfrm>
            <a:off x="1700625" y="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0" name="Shape 150"/>
          <p:cNvSpPr/>
          <p:nvPr/>
        </p:nvSpPr>
        <p:spPr>
          <a:xfrm>
            <a:off x="3567525" y="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1" name="Shape 151"/>
          <p:cNvSpPr/>
          <p:nvPr/>
        </p:nvSpPr>
        <p:spPr>
          <a:xfrm>
            <a:off x="5434425" y="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2" name="Shape 152"/>
          <p:cNvSpPr/>
          <p:nvPr/>
        </p:nvSpPr>
        <p:spPr>
          <a:xfrm>
            <a:off x="7301325" y="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3" name="Shape 153"/>
          <p:cNvSpPr/>
          <p:nvPr/>
        </p:nvSpPr>
        <p:spPr>
          <a:xfrm>
            <a:off x="-18011" y="1632000"/>
            <a:ext cx="17187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54" name="Shape 154"/>
          <p:cNvSpPr/>
          <p:nvPr/>
        </p:nvSpPr>
        <p:spPr>
          <a:xfrm>
            <a:off x="1694475" y="163200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5" name="Shape 155"/>
          <p:cNvSpPr/>
          <p:nvPr/>
        </p:nvSpPr>
        <p:spPr>
          <a:xfrm>
            <a:off x="3561375" y="163200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6" name="Shape 156"/>
          <p:cNvSpPr/>
          <p:nvPr/>
        </p:nvSpPr>
        <p:spPr>
          <a:xfrm>
            <a:off x="5428275" y="163200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7" name="Shape 157"/>
          <p:cNvSpPr/>
          <p:nvPr/>
        </p:nvSpPr>
        <p:spPr>
          <a:xfrm>
            <a:off x="7295175" y="163200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58" name="Shape 158"/>
          <p:cNvSpPr/>
          <p:nvPr/>
        </p:nvSpPr>
        <p:spPr>
          <a:xfrm>
            <a:off x="-24225" y="3264000"/>
            <a:ext cx="17187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59" name="Shape 159"/>
          <p:cNvSpPr/>
          <p:nvPr/>
        </p:nvSpPr>
        <p:spPr>
          <a:xfrm>
            <a:off x="1694475" y="326400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0" name="Shape 160"/>
          <p:cNvSpPr/>
          <p:nvPr/>
        </p:nvSpPr>
        <p:spPr>
          <a:xfrm>
            <a:off x="3561375" y="326400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1" name="Shape 161"/>
          <p:cNvSpPr/>
          <p:nvPr/>
        </p:nvSpPr>
        <p:spPr>
          <a:xfrm>
            <a:off x="5428275" y="326400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2" name="Shape 162"/>
          <p:cNvSpPr/>
          <p:nvPr/>
        </p:nvSpPr>
        <p:spPr>
          <a:xfrm>
            <a:off x="7295175" y="3264000"/>
            <a:ext cx="1866900" cy="1632000"/>
          </a:xfrm>
          <a:prstGeom prst="rect">
            <a:avLst/>
          </a:prstGeom>
          <a:solidFill>
            <a:srgbClr val="0B5394"/>
          </a:solidFill>
          <a:ln cap="flat" cmpd="sng" w="9525">
            <a:solidFill>
              <a:srgbClr val="0B5394"/>
            </a:solidFill>
            <a:prstDash val="solid"/>
            <a:round/>
            <a:headEnd len="med" w="med" type="none"/>
            <a:tailEnd len="med" w="med"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63" name="Shape 163"/>
          <p:cNvSpPr txBox="1"/>
          <p:nvPr/>
        </p:nvSpPr>
        <p:spPr>
          <a:xfrm>
            <a:off x="890225" y="4244625"/>
            <a:ext cx="6680400" cy="8406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4700">
                <a:solidFill>
                  <a:srgbClr val="FFFFFF"/>
                </a:solidFill>
                <a:latin typeface="Righteous"/>
                <a:ea typeface="Righteous"/>
                <a:cs typeface="Righteous"/>
                <a:sym typeface="Righteous"/>
              </a:rPr>
              <a:t>Matron’s RACE Model </a:t>
            </a:r>
            <a:endParaRPr sz="4700">
              <a:solidFill>
                <a:srgbClr val="FFFFFF"/>
              </a:solidFill>
              <a:latin typeface="Righteous"/>
              <a:ea typeface="Righteous"/>
              <a:cs typeface="Righteous"/>
              <a:sym typeface="Righteous"/>
            </a:endParaRPr>
          </a:p>
        </p:txBody>
      </p:sp>
      <p:grpSp>
        <p:nvGrpSpPr>
          <p:cNvPr id="164" name="Shape 164"/>
          <p:cNvGrpSpPr/>
          <p:nvPr/>
        </p:nvGrpSpPr>
        <p:grpSpPr>
          <a:xfrm>
            <a:off x="2641932" y="375469"/>
            <a:ext cx="3768522" cy="3774409"/>
            <a:chOff x="2675582" y="676586"/>
            <a:chExt cx="3793942" cy="3790328"/>
          </a:xfrm>
        </p:grpSpPr>
        <p:sp>
          <p:nvSpPr>
            <p:cNvPr id="165" name="Shape 165"/>
            <p:cNvSpPr/>
            <p:nvPr/>
          </p:nvSpPr>
          <p:spPr>
            <a:xfrm rot="-7199815">
              <a:off x="3183352" y="1184485"/>
              <a:ext cx="2774659" cy="2774659"/>
            </a:xfrm>
            <a:prstGeom prst="blockArc">
              <a:avLst>
                <a:gd fmla="val 12622480" name="adj1"/>
                <a:gd fmla="val 18176457" name="adj2"/>
                <a:gd fmla="val 20786" name="adj3"/>
              </a:avLst>
            </a:prstGeom>
            <a:solidFill>
              <a:srgbClr val="0D5DD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6" name="Shape 166"/>
            <p:cNvSpPr/>
            <p:nvPr/>
          </p:nvSpPr>
          <p:spPr>
            <a:xfrm rot="-1799815">
              <a:off x="3183352" y="1184357"/>
              <a:ext cx="2774659" cy="2774659"/>
            </a:xfrm>
            <a:prstGeom prst="blockArc">
              <a:avLst>
                <a:gd fmla="val 12622480" name="adj1"/>
                <a:gd fmla="val 18176457" name="adj2"/>
                <a:gd fmla="val 20786" name="adj3"/>
              </a:avLst>
            </a:prstGeom>
            <a:solidFill>
              <a:srgbClr val="0E65F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7" name="Shape 167"/>
            <p:cNvSpPr/>
            <p:nvPr/>
          </p:nvSpPr>
          <p:spPr>
            <a:xfrm rot="3600185">
              <a:off x="3187094" y="1184439"/>
              <a:ext cx="2774659" cy="2774659"/>
            </a:xfrm>
            <a:prstGeom prst="blockArc">
              <a:avLst>
                <a:gd fmla="val 12564381" name="adj1"/>
                <a:gd fmla="val 18346131" name="adj2"/>
                <a:gd fmla="val 20844" name="adj3"/>
              </a:avLst>
            </a:prstGeom>
            <a:solidFill>
              <a:srgbClr val="0944A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8" name="Shape 168"/>
            <p:cNvSpPr/>
            <p:nvPr/>
          </p:nvSpPr>
          <p:spPr>
            <a:xfrm rot="9000185">
              <a:off x="3185977" y="1184485"/>
              <a:ext cx="2774659" cy="2774659"/>
            </a:xfrm>
            <a:prstGeom prst="blockArc">
              <a:avLst>
                <a:gd fmla="val 12622480" name="adj1"/>
                <a:gd fmla="val 18081133" name="adj2"/>
                <a:gd fmla="val 20809" name="adj3"/>
              </a:avLst>
            </a:prstGeom>
            <a:solidFill>
              <a:srgbClr val="0C58D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69" name="Shape 169"/>
            <p:cNvGrpSpPr/>
            <p:nvPr/>
          </p:nvGrpSpPr>
          <p:grpSpPr>
            <a:xfrm rot="5400000">
              <a:off x="5379663" y="2278951"/>
              <a:ext cx="585001" cy="585472"/>
              <a:chOff x="1967628" y="812211"/>
              <a:chExt cx="588000" cy="588000"/>
            </a:xfrm>
          </p:grpSpPr>
          <p:sp>
            <p:nvSpPr>
              <p:cNvPr id="170" name="Shape 170"/>
              <p:cNvSpPr/>
              <p:nvPr/>
            </p:nvSpPr>
            <p:spPr>
              <a:xfrm rot="39023">
                <a:off x="1970909" y="815492"/>
                <a:ext cx="581437" cy="581437"/>
              </a:xfrm>
              <a:prstGeom prst="pie">
                <a:avLst>
                  <a:gd fmla="val 6190354" name="adj1"/>
                  <a:gd fmla="val 14996165" name="adj2"/>
                </a:avLst>
              </a:prstGeom>
              <a:solidFill>
                <a:srgbClr val="0C58D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1" name="Shape 171"/>
              <p:cNvSpPr/>
              <p:nvPr/>
            </p:nvSpPr>
            <p:spPr>
              <a:xfrm rot="10800000">
                <a:off x="1970875" y="815525"/>
                <a:ext cx="581400" cy="581400"/>
              </a:xfrm>
              <a:prstGeom prst="pie">
                <a:avLst>
                  <a:gd fmla="val 4028252" name="adj1"/>
                  <a:gd fmla="val 17183677" name="adj2"/>
                </a:avLst>
              </a:prstGeom>
              <a:solidFill>
                <a:srgbClr val="0C58D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72" name="Shape 172"/>
            <p:cNvGrpSpPr/>
            <p:nvPr/>
          </p:nvGrpSpPr>
          <p:grpSpPr>
            <a:xfrm rot="10800000">
              <a:off x="4280709" y="3378529"/>
              <a:ext cx="585001" cy="585472"/>
              <a:chOff x="1967628" y="812211"/>
              <a:chExt cx="588000" cy="588000"/>
            </a:xfrm>
          </p:grpSpPr>
          <p:sp>
            <p:nvSpPr>
              <p:cNvPr id="173" name="Shape 173"/>
              <p:cNvSpPr/>
              <p:nvPr/>
            </p:nvSpPr>
            <p:spPr>
              <a:xfrm rot="39023">
                <a:off x="1970909" y="815492"/>
                <a:ext cx="581437" cy="581437"/>
              </a:xfrm>
              <a:prstGeom prst="pie">
                <a:avLst>
                  <a:gd fmla="val 6190354" name="adj1"/>
                  <a:gd fmla="val 14996165" name="adj2"/>
                </a:avLst>
              </a:prstGeom>
              <a:solidFill>
                <a:srgbClr val="0D5DD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4" name="Shape 174"/>
              <p:cNvSpPr/>
              <p:nvPr/>
            </p:nvSpPr>
            <p:spPr>
              <a:xfrm rot="10800000">
                <a:off x="1970875" y="815525"/>
                <a:ext cx="581400" cy="581400"/>
              </a:xfrm>
              <a:prstGeom prst="pie">
                <a:avLst>
                  <a:gd fmla="val 4028252" name="adj1"/>
                  <a:gd fmla="val 17183677" name="adj2"/>
                </a:avLst>
              </a:prstGeom>
              <a:solidFill>
                <a:srgbClr val="0D5DD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grpSp>
          <p:nvGrpSpPr>
            <p:cNvPr id="175" name="Shape 175"/>
            <p:cNvGrpSpPr/>
            <p:nvPr/>
          </p:nvGrpSpPr>
          <p:grpSpPr>
            <a:xfrm rot="-5400000">
              <a:off x="3179922" y="2281478"/>
              <a:ext cx="585001" cy="585472"/>
              <a:chOff x="1967628" y="812211"/>
              <a:chExt cx="588000" cy="588000"/>
            </a:xfrm>
          </p:grpSpPr>
          <p:sp>
            <p:nvSpPr>
              <p:cNvPr id="176" name="Shape 176"/>
              <p:cNvSpPr/>
              <p:nvPr/>
            </p:nvSpPr>
            <p:spPr>
              <a:xfrm rot="39023">
                <a:off x="1970909" y="815492"/>
                <a:ext cx="581437" cy="581437"/>
              </a:xfrm>
              <a:prstGeom prst="pie">
                <a:avLst>
                  <a:gd fmla="val 6190354" name="adj1"/>
                  <a:gd fmla="val 14996165" name="adj2"/>
                </a:avLst>
              </a:prstGeom>
              <a:solidFill>
                <a:srgbClr val="0E65F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7" name="Shape 177"/>
              <p:cNvSpPr/>
              <p:nvPr/>
            </p:nvSpPr>
            <p:spPr>
              <a:xfrm rot="10800000">
                <a:off x="1970875" y="815525"/>
                <a:ext cx="581400" cy="581400"/>
              </a:xfrm>
              <a:prstGeom prst="pie">
                <a:avLst>
                  <a:gd fmla="val 4028252" name="adj1"/>
                  <a:gd fmla="val 17183677" name="adj2"/>
                </a:avLst>
              </a:prstGeom>
              <a:solidFill>
                <a:srgbClr val="0E65F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78" name="Shape 178"/>
            <p:cNvSpPr txBox="1"/>
            <p:nvPr/>
          </p:nvSpPr>
          <p:spPr>
            <a:xfrm>
              <a:off x="3214513" y="2360618"/>
              <a:ext cx="507900" cy="266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1600">
                  <a:solidFill>
                    <a:srgbClr val="FFFFFF"/>
                  </a:solidFill>
                  <a:latin typeface="Roboto"/>
                  <a:ea typeface="Roboto"/>
                  <a:cs typeface="Roboto"/>
                  <a:sym typeface="Roboto"/>
                </a:rPr>
                <a:t>01</a:t>
              </a:r>
              <a:endParaRPr b="1" sz="1600">
                <a:solidFill>
                  <a:srgbClr val="FFFFFF"/>
                </a:solidFill>
                <a:latin typeface="Roboto"/>
                <a:ea typeface="Roboto"/>
                <a:cs typeface="Roboto"/>
                <a:sym typeface="Roboto"/>
              </a:endParaRPr>
            </a:p>
          </p:txBody>
        </p:sp>
        <p:sp>
          <p:nvSpPr>
            <p:cNvPr id="179" name="Shape 179"/>
            <p:cNvSpPr txBox="1"/>
            <p:nvPr/>
          </p:nvSpPr>
          <p:spPr>
            <a:xfrm>
              <a:off x="4335750" y="3460301"/>
              <a:ext cx="507900" cy="266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1600">
                  <a:solidFill>
                    <a:srgbClr val="FFFFFF"/>
                  </a:solidFill>
                  <a:latin typeface="Roboto"/>
                  <a:ea typeface="Roboto"/>
                  <a:cs typeface="Roboto"/>
                  <a:sym typeface="Roboto"/>
                </a:rPr>
                <a:t>02</a:t>
              </a:r>
              <a:endParaRPr b="1" sz="1600">
                <a:solidFill>
                  <a:srgbClr val="FFFFFF"/>
                </a:solidFill>
                <a:latin typeface="Roboto"/>
                <a:ea typeface="Roboto"/>
                <a:cs typeface="Roboto"/>
                <a:sym typeface="Roboto"/>
              </a:endParaRPr>
            </a:p>
          </p:txBody>
        </p:sp>
        <p:sp>
          <p:nvSpPr>
            <p:cNvPr id="180" name="Shape 180"/>
            <p:cNvSpPr txBox="1"/>
            <p:nvPr/>
          </p:nvSpPr>
          <p:spPr>
            <a:xfrm>
              <a:off x="5419402" y="2360618"/>
              <a:ext cx="507900" cy="266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1600">
                  <a:solidFill>
                    <a:srgbClr val="FFFFFF"/>
                  </a:solidFill>
                  <a:latin typeface="Roboto"/>
                  <a:ea typeface="Roboto"/>
                  <a:cs typeface="Roboto"/>
                  <a:sym typeface="Roboto"/>
                </a:rPr>
                <a:t>03</a:t>
              </a:r>
              <a:endParaRPr b="1" sz="1600">
                <a:solidFill>
                  <a:srgbClr val="FFFFFF"/>
                </a:solidFill>
                <a:latin typeface="Roboto"/>
                <a:ea typeface="Roboto"/>
                <a:cs typeface="Roboto"/>
                <a:sym typeface="Roboto"/>
              </a:endParaRPr>
            </a:p>
          </p:txBody>
        </p:sp>
        <p:grpSp>
          <p:nvGrpSpPr>
            <p:cNvPr id="181" name="Shape 181"/>
            <p:cNvGrpSpPr/>
            <p:nvPr/>
          </p:nvGrpSpPr>
          <p:grpSpPr>
            <a:xfrm>
              <a:off x="4261689" y="1180926"/>
              <a:ext cx="585001" cy="585530"/>
              <a:chOff x="1967628" y="812211"/>
              <a:chExt cx="588000" cy="588000"/>
            </a:xfrm>
          </p:grpSpPr>
          <p:sp>
            <p:nvSpPr>
              <p:cNvPr id="182" name="Shape 182"/>
              <p:cNvSpPr/>
              <p:nvPr/>
            </p:nvSpPr>
            <p:spPr>
              <a:xfrm rot="39023">
                <a:off x="1970909" y="815492"/>
                <a:ext cx="581437" cy="581437"/>
              </a:xfrm>
              <a:prstGeom prst="pie">
                <a:avLst>
                  <a:gd fmla="val 6190354" name="adj1"/>
                  <a:gd fmla="val 14996165" name="adj2"/>
                </a:avLst>
              </a:prstGeom>
              <a:solidFill>
                <a:srgbClr val="0944A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3" name="Shape 183"/>
              <p:cNvSpPr/>
              <p:nvPr/>
            </p:nvSpPr>
            <p:spPr>
              <a:xfrm rot="10800000">
                <a:off x="1970875" y="815525"/>
                <a:ext cx="581400" cy="581400"/>
              </a:xfrm>
              <a:prstGeom prst="pie">
                <a:avLst>
                  <a:gd fmla="val 4028252" name="adj1"/>
                  <a:gd fmla="val 17183677" name="adj2"/>
                </a:avLst>
              </a:prstGeom>
              <a:solidFill>
                <a:srgbClr val="0944A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
          <p:nvSpPr>
            <p:cNvPr id="184" name="Shape 184"/>
            <p:cNvSpPr txBox="1"/>
            <p:nvPr/>
          </p:nvSpPr>
          <p:spPr>
            <a:xfrm>
              <a:off x="4335750" y="1254446"/>
              <a:ext cx="507900" cy="266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1600">
                  <a:solidFill>
                    <a:srgbClr val="FFFFFF"/>
                  </a:solidFill>
                  <a:latin typeface="Roboto"/>
                  <a:ea typeface="Roboto"/>
                  <a:cs typeface="Roboto"/>
                  <a:sym typeface="Roboto"/>
                </a:rPr>
                <a:t>04</a:t>
              </a:r>
              <a:endParaRPr b="1" sz="1600">
                <a:solidFill>
                  <a:srgbClr val="FFFFFF"/>
                </a:solidFill>
                <a:latin typeface="Roboto"/>
                <a:ea typeface="Roboto"/>
                <a:cs typeface="Roboto"/>
                <a:sym typeface="Roboto"/>
              </a:endParaRPr>
            </a:p>
          </p:txBody>
        </p:sp>
      </p:grpSp>
      <p:sp>
        <p:nvSpPr>
          <p:cNvPr id="185" name="Shape 185"/>
          <p:cNvSpPr txBox="1"/>
          <p:nvPr/>
        </p:nvSpPr>
        <p:spPr>
          <a:xfrm>
            <a:off x="276688" y="813925"/>
            <a:ext cx="2124000" cy="1289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800">
                <a:solidFill>
                  <a:srgbClr val="FFFFFF"/>
                </a:solidFill>
                <a:latin typeface="Josefin Slab"/>
                <a:ea typeface="Josefin Slab"/>
                <a:cs typeface="Josefin Slab"/>
                <a:sym typeface="Josefin Slab"/>
              </a:rPr>
              <a:t>Research</a:t>
            </a:r>
            <a:endParaRPr sz="1800">
              <a:solidFill>
                <a:srgbClr val="FFFFFF"/>
              </a:solidFill>
              <a:latin typeface="Josefin Slab"/>
              <a:ea typeface="Josefin Slab"/>
              <a:cs typeface="Josefin Slab"/>
              <a:sym typeface="Josefin Slab"/>
            </a:endParaRPr>
          </a:p>
        </p:txBody>
      </p:sp>
      <p:cxnSp>
        <p:nvCxnSpPr>
          <p:cNvPr id="186" name="Shape 186"/>
          <p:cNvCxnSpPr/>
          <p:nvPr/>
        </p:nvCxnSpPr>
        <p:spPr>
          <a:xfrm rot="10800000">
            <a:off x="2595100" y="1475075"/>
            <a:ext cx="1044300" cy="0"/>
          </a:xfrm>
          <a:prstGeom prst="straightConnector1">
            <a:avLst/>
          </a:prstGeom>
          <a:noFill/>
          <a:ln cap="flat" cmpd="sng" w="9525">
            <a:solidFill>
              <a:srgbClr val="FFFFFF"/>
            </a:solidFill>
            <a:prstDash val="solid"/>
            <a:round/>
            <a:headEnd len="med" w="med" type="none"/>
            <a:tailEnd len="lg" w="lg" type="oval"/>
          </a:ln>
        </p:spPr>
      </p:cxnSp>
      <p:sp>
        <p:nvSpPr>
          <p:cNvPr id="187" name="Shape 187"/>
          <p:cNvSpPr txBox="1"/>
          <p:nvPr/>
        </p:nvSpPr>
        <p:spPr>
          <a:xfrm>
            <a:off x="276688" y="2471725"/>
            <a:ext cx="2124000" cy="1289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800">
                <a:solidFill>
                  <a:srgbClr val="FFFFFF"/>
                </a:solidFill>
                <a:latin typeface="Josefin Slab"/>
                <a:ea typeface="Josefin Slab"/>
                <a:cs typeface="Josefin Slab"/>
                <a:sym typeface="Josefin Slab"/>
              </a:rPr>
              <a:t>Action</a:t>
            </a:r>
            <a:endParaRPr sz="1800">
              <a:solidFill>
                <a:srgbClr val="FFFFFF"/>
              </a:solidFill>
              <a:latin typeface="Josefin Slab"/>
              <a:ea typeface="Josefin Slab"/>
              <a:cs typeface="Josefin Slab"/>
              <a:sym typeface="Josefin Slab"/>
            </a:endParaRPr>
          </a:p>
        </p:txBody>
      </p:sp>
      <p:cxnSp>
        <p:nvCxnSpPr>
          <p:cNvPr id="188" name="Shape 188"/>
          <p:cNvCxnSpPr/>
          <p:nvPr/>
        </p:nvCxnSpPr>
        <p:spPr>
          <a:xfrm rot="10800000">
            <a:off x="2595100" y="3132875"/>
            <a:ext cx="1311000" cy="0"/>
          </a:xfrm>
          <a:prstGeom prst="straightConnector1">
            <a:avLst/>
          </a:prstGeom>
          <a:noFill/>
          <a:ln cap="flat" cmpd="sng" w="9525">
            <a:solidFill>
              <a:srgbClr val="FFFFFF"/>
            </a:solidFill>
            <a:prstDash val="solid"/>
            <a:round/>
            <a:headEnd len="med" w="med" type="none"/>
            <a:tailEnd len="lg" w="lg" type="oval"/>
          </a:ln>
        </p:spPr>
      </p:cxnSp>
      <p:sp>
        <p:nvSpPr>
          <p:cNvPr id="189" name="Shape 189"/>
          <p:cNvSpPr txBox="1"/>
          <p:nvPr/>
        </p:nvSpPr>
        <p:spPr>
          <a:xfrm>
            <a:off x="6649663" y="703800"/>
            <a:ext cx="2124000" cy="12897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800">
                <a:solidFill>
                  <a:srgbClr val="FFFFFF"/>
                </a:solidFill>
                <a:latin typeface="Josefin Slab"/>
                <a:ea typeface="Josefin Slab"/>
                <a:cs typeface="Josefin Slab"/>
                <a:sym typeface="Josefin Slab"/>
              </a:rPr>
              <a:t>Evaluation</a:t>
            </a:r>
            <a:endParaRPr sz="1800">
              <a:solidFill>
                <a:srgbClr val="FFFFFF"/>
              </a:solidFill>
              <a:latin typeface="Josefin Slab"/>
              <a:ea typeface="Josefin Slab"/>
              <a:cs typeface="Josefin Slab"/>
              <a:sym typeface="Josefin Slab"/>
            </a:endParaRPr>
          </a:p>
        </p:txBody>
      </p:sp>
      <p:cxnSp>
        <p:nvCxnSpPr>
          <p:cNvPr id="190" name="Shape 190"/>
          <p:cNvCxnSpPr/>
          <p:nvPr/>
        </p:nvCxnSpPr>
        <p:spPr>
          <a:xfrm>
            <a:off x="5163013" y="1348650"/>
            <a:ext cx="1286700" cy="0"/>
          </a:xfrm>
          <a:prstGeom prst="straightConnector1">
            <a:avLst/>
          </a:prstGeom>
          <a:noFill/>
          <a:ln cap="flat" cmpd="sng" w="9525">
            <a:solidFill>
              <a:srgbClr val="FFFFFF"/>
            </a:solidFill>
            <a:prstDash val="solid"/>
            <a:round/>
            <a:headEnd len="med" w="med" type="none"/>
            <a:tailEnd len="lg" w="lg" type="oval"/>
          </a:ln>
        </p:spPr>
      </p:cxnSp>
      <p:sp>
        <p:nvSpPr>
          <p:cNvPr id="191" name="Shape 191"/>
          <p:cNvSpPr txBox="1"/>
          <p:nvPr/>
        </p:nvSpPr>
        <p:spPr>
          <a:xfrm>
            <a:off x="6649663" y="2663900"/>
            <a:ext cx="2124000" cy="12897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800">
                <a:solidFill>
                  <a:srgbClr val="FFFFFF"/>
                </a:solidFill>
                <a:latin typeface="Josefin Slab"/>
                <a:ea typeface="Josefin Slab"/>
                <a:cs typeface="Josefin Slab"/>
                <a:sym typeface="Josefin Slab"/>
              </a:rPr>
              <a:t>Communication</a:t>
            </a:r>
            <a:endParaRPr sz="1800">
              <a:solidFill>
                <a:srgbClr val="FFFFFF"/>
              </a:solidFill>
              <a:latin typeface="Josefin Slab"/>
              <a:ea typeface="Josefin Slab"/>
              <a:cs typeface="Josefin Slab"/>
              <a:sym typeface="Josefin Slab"/>
            </a:endParaRPr>
          </a:p>
        </p:txBody>
      </p:sp>
      <p:cxnSp>
        <p:nvCxnSpPr>
          <p:cNvPr id="192" name="Shape 192"/>
          <p:cNvCxnSpPr/>
          <p:nvPr/>
        </p:nvCxnSpPr>
        <p:spPr>
          <a:xfrm>
            <a:off x="5163013" y="3291750"/>
            <a:ext cx="1286700" cy="0"/>
          </a:xfrm>
          <a:prstGeom prst="straightConnector1">
            <a:avLst/>
          </a:prstGeom>
          <a:noFill/>
          <a:ln cap="flat" cmpd="sng" w="9525">
            <a:solidFill>
              <a:srgbClr val="FFFFFF"/>
            </a:solidFill>
            <a:prstDash val="solid"/>
            <a:round/>
            <a:headEnd len="med" w="med" type="none"/>
            <a:tailEnd len="lg" w="lg" type="oval"/>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2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200"/>
                                        <p:tgtEl>
                                          <p:spTgt spid="162"/>
                                        </p:tgtEl>
                                      </p:cBhvr>
                                    </p:animEffect>
                                  </p:childTnLst>
                                </p:cTn>
                              </p:par>
                            </p:childTnLst>
                          </p:cTn>
                        </p:par>
                        <p:par>
                          <p:cTn fill="hold">
                            <p:stCondLst>
                              <p:cond delay="200"/>
                            </p:stCondLst>
                            <p:childTnLst>
                              <p:par>
                                <p:cTn fill="hold" nodeType="after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2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200"/>
                                        <p:tgtEl>
                                          <p:spTgt spid="161"/>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2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2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2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2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2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2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2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200"/>
                                        <p:tgtEl>
                                          <p:spTgt spid="152"/>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200"/>
                                        <p:tgtEl>
                                          <p:spTgt spid="150"/>
                                        </p:tgtEl>
                                      </p:cBhvr>
                                    </p:animEffect>
                                  </p:childTnLst>
                                </p:cTn>
                              </p:par>
                            </p:childTnLst>
                          </p:cTn>
                        </p:par>
                        <p:par>
                          <p:cTn fill="hold">
                            <p:stCondLst>
                              <p:cond delay="800"/>
                            </p:stCondLst>
                            <p:childTnLst>
                              <p:par>
                                <p:cTn fill="hold" nodeType="after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200"/>
                                        <p:tgtEl>
                                          <p:spTgt spid="15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200"/>
                                        <p:tgtEl>
                                          <p:spTgt spid="160"/>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par>
                          <p:cTn fill="hold">
                            <p:stCondLst>
                              <p:cond delay="3200"/>
                            </p:stCondLst>
                            <p:childTnLst>
                              <p:par>
                                <p:cTn fill="hold" nodeType="after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par>
                          <p:cTn fill="hold">
                            <p:stCondLst>
                              <p:cond delay="4200"/>
                            </p:stCondLst>
                            <p:childTnLst>
                              <p:par>
                                <p:cTn fill="hold" nodeType="after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par>
                          <p:cTn fill="hold">
                            <p:stCondLst>
                              <p:cond delay="5200"/>
                            </p:stCondLst>
                            <p:childTnLst>
                              <p:par>
                                <p:cTn fill="hold" nodeType="after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par>
                          <p:cTn fill="hold">
                            <p:stCondLst>
                              <p:cond delay="6200"/>
                            </p:stCondLst>
                            <p:childTnLst>
                              <p:par>
                                <p:cTn fill="hold" nodeType="after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par>
                          <p:cTn fill="hold">
                            <p:stCondLst>
                              <p:cond delay="7200"/>
                            </p:stCondLst>
                            <p:childTnLst>
                              <p:par>
                                <p:cTn fill="hold" nodeType="after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par>
                          <p:cTn fill="hold">
                            <p:stCondLst>
                              <p:cond delay="8200"/>
                            </p:stCondLst>
                            <p:childTnLst>
                              <p:par>
                                <p:cTn fill="hold" nodeType="after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par>
                          <p:cTn fill="hold">
                            <p:stCondLst>
                              <p:cond delay="9200"/>
                            </p:stCondLst>
                            <p:childTnLst>
                              <p:par>
                                <p:cTn fill="hold" nodeType="after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type="title"/>
          </p:nvPr>
        </p:nvSpPr>
        <p:spPr>
          <a:xfrm>
            <a:off x="311700" y="2101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omic Sans MS"/>
                <a:ea typeface="Comic Sans MS"/>
                <a:cs typeface="Comic Sans MS"/>
                <a:sym typeface="Comic Sans MS"/>
              </a:rPr>
              <a:t>Traditional vs Digital Public Relations</a:t>
            </a:r>
            <a:endParaRPr>
              <a:solidFill>
                <a:srgbClr val="FFFFFF"/>
              </a:solidFill>
              <a:latin typeface="Comic Sans MS"/>
              <a:ea typeface="Comic Sans MS"/>
              <a:cs typeface="Comic Sans MS"/>
              <a:sym typeface="Comic Sans MS"/>
            </a:endParaRPr>
          </a:p>
        </p:txBody>
      </p:sp>
      <p:sp>
        <p:nvSpPr>
          <p:cNvPr id="198" name="Shape 198"/>
          <p:cNvSpPr txBox="1"/>
          <p:nvPr>
            <p:ph idx="1" type="body"/>
          </p:nvPr>
        </p:nvSpPr>
        <p:spPr>
          <a:xfrm>
            <a:off x="729500" y="1177200"/>
            <a:ext cx="3906900" cy="3471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000">
                <a:solidFill>
                  <a:srgbClr val="FFFFFF"/>
                </a:solidFill>
                <a:latin typeface="Comic Sans MS"/>
                <a:ea typeface="Comic Sans MS"/>
                <a:cs typeface="Comic Sans MS"/>
                <a:sym typeface="Comic Sans MS"/>
              </a:rPr>
              <a:t>Newspaper Advertisement</a:t>
            </a:r>
            <a:endParaRPr sz="2000">
              <a:solidFill>
                <a:srgbClr val="FFFFFF"/>
              </a:solidFill>
              <a:latin typeface="Comic Sans MS"/>
              <a:ea typeface="Comic Sans MS"/>
              <a:cs typeface="Comic Sans MS"/>
              <a:sym typeface="Comic Sans MS"/>
            </a:endParaRPr>
          </a:p>
          <a:p>
            <a:pPr indent="0" lvl="0" marL="0">
              <a:spcBef>
                <a:spcPts val="1600"/>
              </a:spcBef>
              <a:spcAft>
                <a:spcPts val="0"/>
              </a:spcAft>
              <a:buNone/>
            </a:pPr>
            <a:r>
              <a:rPr lang="en" sz="2000">
                <a:solidFill>
                  <a:srgbClr val="FFFFFF"/>
                </a:solidFill>
                <a:latin typeface="Comic Sans MS"/>
                <a:ea typeface="Comic Sans MS"/>
                <a:cs typeface="Comic Sans MS"/>
                <a:sym typeface="Comic Sans MS"/>
              </a:rPr>
              <a:t>Radio/TV Ad</a:t>
            </a:r>
            <a:endParaRPr sz="2000">
              <a:solidFill>
                <a:srgbClr val="FFFFFF"/>
              </a:solidFill>
              <a:latin typeface="Comic Sans MS"/>
              <a:ea typeface="Comic Sans MS"/>
              <a:cs typeface="Comic Sans MS"/>
              <a:sym typeface="Comic Sans MS"/>
            </a:endParaRPr>
          </a:p>
          <a:p>
            <a:pPr indent="0" lvl="0" marL="0">
              <a:spcBef>
                <a:spcPts val="1600"/>
              </a:spcBef>
              <a:spcAft>
                <a:spcPts val="0"/>
              </a:spcAft>
              <a:buNone/>
            </a:pPr>
            <a:r>
              <a:rPr lang="en" sz="2000">
                <a:solidFill>
                  <a:srgbClr val="FFFFFF"/>
                </a:solidFill>
                <a:latin typeface="Comic Sans MS"/>
                <a:ea typeface="Comic Sans MS"/>
                <a:cs typeface="Comic Sans MS"/>
                <a:sym typeface="Comic Sans MS"/>
              </a:rPr>
              <a:t>Billboard</a:t>
            </a:r>
            <a:endParaRPr sz="2000">
              <a:solidFill>
                <a:srgbClr val="FFFFFF"/>
              </a:solidFill>
              <a:latin typeface="Comic Sans MS"/>
              <a:ea typeface="Comic Sans MS"/>
              <a:cs typeface="Comic Sans MS"/>
              <a:sym typeface="Comic Sans MS"/>
            </a:endParaRPr>
          </a:p>
          <a:p>
            <a:pPr indent="0" lvl="0" marL="0">
              <a:spcBef>
                <a:spcPts val="1600"/>
              </a:spcBef>
              <a:spcAft>
                <a:spcPts val="0"/>
              </a:spcAft>
              <a:buNone/>
            </a:pPr>
            <a:r>
              <a:rPr lang="en" sz="2000">
                <a:solidFill>
                  <a:srgbClr val="FFFFFF"/>
                </a:solidFill>
                <a:latin typeface="Comic Sans MS"/>
                <a:ea typeface="Comic Sans MS"/>
                <a:cs typeface="Comic Sans MS"/>
                <a:sym typeface="Comic Sans MS"/>
              </a:rPr>
              <a:t>Face to Face</a:t>
            </a:r>
            <a:endParaRPr sz="2000">
              <a:solidFill>
                <a:srgbClr val="FFFFFF"/>
              </a:solidFill>
              <a:latin typeface="Comic Sans MS"/>
              <a:ea typeface="Comic Sans MS"/>
              <a:cs typeface="Comic Sans MS"/>
              <a:sym typeface="Comic Sans MS"/>
            </a:endParaRPr>
          </a:p>
          <a:p>
            <a:pPr indent="0" lvl="0" marL="0" rtl="0">
              <a:spcBef>
                <a:spcPts val="1600"/>
              </a:spcBef>
              <a:spcAft>
                <a:spcPts val="0"/>
              </a:spcAft>
              <a:buNone/>
            </a:pPr>
            <a:r>
              <a:rPr lang="en" sz="2000">
                <a:solidFill>
                  <a:srgbClr val="FFFFFF"/>
                </a:solidFill>
                <a:latin typeface="Comic Sans MS"/>
                <a:ea typeface="Comic Sans MS"/>
                <a:cs typeface="Comic Sans MS"/>
                <a:sym typeface="Comic Sans MS"/>
              </a:rPr>
              <a:t>Leaflet </a:t>
            </a:r>
            <a:endParaRPr sz="2000">
              <a:solidFill>
                <a:srgbClr val="FFFFFF"/>
              </a:solidFill>
              <a:latin typeface="Comic Sans MS"/>
              <a:ea typeface="Comic Sans MS"/>
              <a:cs typeface="Comic Sans MS"/>
              <a:sym typeface="Comic Sans MS"/>
            </a:endParaRPr>
          </a:p>
          <a:p>
            <a:pPr indent="0" lvl="0" marL="0" rtl="0">
              <a:spcBef>
                <a:spcPts val="1600"/>
              </a:spcBef>
              <a:spcAft>
                <a:spcPts val="0"/>
              </a:spcAft>
              <a:buNone/>
            </a:pPr>
            <a:r>
              <a:t/>
            </a:r>
            <a:endParaRPr>
              <a:solidFill>
                <a:srgbClr val="FFFFFF"/>
              </a:solidFill>
            </a:endParaRPr>
          </a:p>
          <a:p>
            <a:pPr indent="0" lvl="0" marL="0" rtl="0">
              <a:spcBef>
                <a:spcPts val="1600"/>
              </a:spcBef>
              <a:spcAft>
                <a:spcPts val="1600"/>
              </a:spcAft>
              <a:buNone/>
            </a:pPr>
            <a:r>
              <a:t/>
            </a:r>
            <a:endParaRPr>
              <a:solidFill>
                <a:srgbClr val="FFFFFF"/>
              </a:solidFill>
            </a:endParaRPr>
          </a:p>
        </p:txBody>
      </p:sp>
      <p:sp>
        <p:nvSpPr>
          <p:cNvPr id="199" name="Shape 199"/>
          <p:cNvSpPr/>
          <p:nvPr/>
        </p:nvSpPr>
        <p:spPr>
          <a:xfrm>
            <a:off x="311700" y="1335325"/>
            <a:ext cx="417900" cy="1731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0" name="Shape 200"/>
          <p:cNvSpPr/>
          <p:nvPr/>
        </p:nvSpPr>
        <p:spPr>
          <a:xfrm>
            <a:off x="311700" y="1886475"/>
            <a:ext cx="417900" cy="1731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1" name="Shape 201"/>
          <p:cNvSpPr/>
          <p:nvPr/>
        </p:nvSpPr>
        <p:spPr>
          <a:xfrm>
            <a:off x="311700" y="2437613"/>
            <a:ext cx="417900" cy="1731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2" name="Shape 202"/>
          <p:cNvSpPr/>
          <p:nvPr/>
        </p:nvSpPr>
        <p:spPr>
          <a:xfrm>
            <a:off x="311700" y="2967125"/>
            <a:ext cx="417900" cy="1731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3" name="Shape 203"/>
          <p:cNvSpPr/>
          <p:nvPr/>
        </p:nvSpPr>
        <p:spPr>
          <a:xfrm>
            <a:off x="311700" y="3539900"/>
            <a:ext cx="417900" cy="1731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204" name="Shape 204"/>
          <p:cNvPicPr preferRelativeResize="0"/>
          <p:nvPr/>
        </p:nvPicPr>
        <p:blipFill>
          <a:blip r:embed="rId3">
            <a:alphaModFix/>
          </a:blip>
          <a:stretch>
            <a:fillRect/>
          </a:stretch>
        </p:blipFill>
        <p:spPr>
          <a:xfrm>
            <a:off x="0" y="-9550"/>
            <a:ext cx="9144000" cy="51625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